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6858000" cy="9906000" type="A4"/>
  <p:notesSz cx="6858000" cy="9144000"/>
  <p:embeddedFontLst>
    <p:embeddedFont>
      <p:font typeface="Arial Narrow" panose="020B060602020203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aKiBi50pukXplm40pdjBO6QTY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861C0B-6F41-46E8-B30F-845B8C50708E}">
  <a:tblStyle styleId="{0F861C0B-6F41-46E8-B30F-845B8C50708E}"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EDEB15-03AF-4419-930F-32ECFE92E7AE}"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a:tcStyle>
        <a:tcBdr/>
      </a:tcStyle>
    </a:seCell>
    <a:swCell>
      <a:tcTxStyle/>
      <a:tcStyle>
        <a:tcBdr/>
      </a:tcStyle>
    </a:swCell>
    <a:firstRow>
      <a:tcTxStyle b="on" i="off"/>
      <a:tcStyle>
        <a:tcBdr/>
        <a:fill>
          <a:solidFill>
            <a:srgbClr val="E6E6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433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k-room" userId="528c6d1a-9b44-4868-a97d-3899c5068452" providerId="ADAL" clId="{543FADF4-B193-4794-AF5F-51B0B1B625B3}"/>
    <pc:docChg chg="modSld">
      <pc:chgData name="desk-room" userId="528c6d1a-9b44-4868-a97d-3899c5068452" providerId="ADAL" clId="{543FADF4-B193-4794-AF5F-51B0B1B625B3}" dt="2023-07-31T14:40:58.444" v="33" actId="6549"/>
      <pc:docMkLst>
        <pc:docMk/>
      </pc:docMkLst>
      <pc:sldChg chg="modSp mod">
        <pc:chgData name="desk-room" userId="528c6d1a-9b44-4868-a97d-3899c5068452" providerId="ADAL" clId="{543FADF4-B193-4794-AF5F-51B0B1B625B3}" dt="2023-07-31T14:40:58.444" v="33" actId="6549"/>
        <pc:sldMkLst>
          <pc:docMk/>
          <pc:sldMk cId="0" sldId="256"/>
        </pc:sldMkLst>
        <pc:spChg chg="mod">
          <ac:chgData name="desk-room" userId="528c6d1a-9b44-4868-a97d-3899c5068452" providerId="ADAL" clId="{543FADF4-B193-4794-AF5F-51B0B1B625B3}" dt="2023-07-31T14:40:58.444" v="33" actId="6549"/>
          <ac:spMkLst>
            <pc:docMk/>
            <pc:sldMk cId="0" sldId="256"/>
            <ac:spMk id="85" creationId="{00000000-0000-0000-0000-000000000000}"/>
          </ac:spMkLst>
        </pc:spChg>
        <pc:spChg chg="mod">
          <ac:chgData name="desk-room" userId="528c6d1a-9b44-4868-a97d-3899c5068452" providerId="ADAL" clId="{543FADF4-B193-4794-AF5F-51B0B1B625B3}" dt="2023-07-31T14:32:48.106" v="4" actId="1076"/>
          <ac:spMkLst>
            <pc:docMk/>
            <pc:sldMk cId="0" sldId="256"/>
            <ac:spMk id="87" creationId="{00000000-0000-0000-0000-000000000000}"/>
          </ac:spMkLst>
        </pc:spChg>
        <pc:graphicFrameChg chg="mod">
          <ac:chgData name="desk-room" userId="528c6d1a-9b44-4868-a97d-3899c5068452" providerId="ADAL" clId="{543FADF4-B193-4794-AF5F-51B0B1B625B3}" dt="2023-07-31T14:32:43.042" v="3" actId="1076"/>
          <ac:graphicFrameMkLst>
            <pc:docMk/>
            <pc:sldMk cId="0" sldId="256"/>
            <ac:graphicFrameMk id="13" creationId="{8078E0FE-87A9-D821-40A9-86FA41F93216}"/>
          </ac:graphicFrameMkLst>
        </pc:graphicFrameChg>
        <pc:picChg chg="mod">
          <ac:chgData name="desk-room" userId="528c6d1a-9b44-4868-a97d-3899c5068452" providerId="ADAL" clId="{543FADF4-B193-4794-AF5F-51B0B1B625B3}" dt="2023-07-31T14:32:49.555" v="5" actId="1076"/>
          <ac:picMkLst>
            <pc:docMk/>
            <pc:sldMk cId="0" sldId="256"/>
            <ac:picMk id="3" creationId="{23148BD5-B9E0-05A8-D533-33B0E82C249A}"/>
          </ac:picMkLst>
        </pc:picChg>
      </pc:sldChg>
      <pc:sldChg chg="addSp modSp mod">
        <pc:chgData name="desk-room" userId="528c6d1a-9b44-4868-a97d-3899c5068452" providerId="ADAL" clId="{543FADF4-B193-4794-AF5F-51B0B1B625B3}" dt="2023-07-31T14:35:21.916" v="24" actId="20577"/>
        <pc:sldMkLst>
          <pc:docMk/>
          <pc:sldMk cId="0" sldId="257"/>
        </pc:sldMkLst>
        <pc:spChg chg="add mod">
          <ac:chgData name="desk-room" userId="528c6d1a-9b44-4868-a97d-3899c5068452" providerId="ADAL" clId="{543FADF4-B193-4794-AF5F-51B0B1B625B3}" dt="2023-07-31T14:35:21.916" v="24" actId="20577"/>
          <ac:spMkLst>
            <pc:docMk/>
            <pc:sldMk cId="0" sldId="257"/>
            <ac:spMk id="9" creationId="{335E6724-7F69-8E5E-1637-BCA81A9983FA}"/>
          </ac:spMkLst>
        </pc:spChg>
        <pc:spChg chg="mod">
          <ac:chgData name="desk-room" userId="528c6d1a-9b44-4868-a97d-3899c5068452" providerId="ADAL" clId="{543FADF4-B193-4794-AF5F-51B0B1B625B3}" dt="2023-07-31T14:33:29.955" v="6" actId="1076"/>
          <ac:spMkLst>
            <pc:docMk/>
            <pc:sldMk cId="0" sldId="257"/>
            <ac:spMk id="99" creationId="{00000000-0000-0000-0000-000000000000}"/>
          </ac:spMkLst>
        </pc:spChg>
        <pc:picChg chg="mod">
          <ac:chgData name="desk-room" userId="528c6d1a-9b44-4868-a97d-3899c5068452" providerId="ADAL" clId="{543FADF4-B193-4794-AF5F-51B0B1B625B3}" dt="2023-07-31T14:34:59.315" v="16" actId="1076"/>
          <ac:picMkLst>
            <pc:docMk/>
            <pc:sldMk cId="0" sldId="257"/>
            <ac:picMk id="7" creationId="{58CE24E2-1729-E2C1-EFD2-DE7FDADC254C}"/>
          </ac:picMkLst>
        </pc:picChg>
      </pc:sldChg>
    </pc:docChg>
  </pc:docChgLst>
  <pc:docChgLst>
    <pc:chgData name="desk-room" userId="528c6d1a-9b44-4868-a97d-3899c5068452" providerId="ADAL" clId="{015E9103-64F2-4374-95D3-5DA4222738D6}"/>
    <pc:docChg chg="custSel modSld">
      <pc:chgData name="desk-room" userId="528c6d1a-9b44-4868-a97d-3899c5068452" providerId="ADAL" clId="{015E9103-64F2-4374-95D3-5DA4222738D6}" dt="2023-07-04T16:48:59.765" v="282" actId="1076"/>
      <pc:docMkLst>
        <pc:docMk/>
      </pc:docMkLst>
      <pc:sldChg chg="modSp mod">
        <pc:chgData name="desk-room" userId="528c6d1a-9b44-4868-a97d-3899c5068452" providerId="ADAL" clId="{015E9103-64F2-4374-95D3-5DA4222738D6}" dt="2023-07-04T16:44:40.577" v="107" actId="113"/>
        <pc:sldMkLst>
          <pc:docMk/>
          <pc:sldMk cId="0" sldId="256"/>
        </pc:sldMkLst>
        <pc:spChg chg="mod">
          <ac:chgData name="desk-room" userId="528c6d1a-9b44-4868-a97d-3899c5068452" providerId="ADAL" clId="{015E9103-64F2-4374-95D3-5DA4222738D6}" dt="2023-07-04T16:44:40.577" v="107" actId="113"/>
          <ac:spMkLst>
            <pc:docMk/>
            <pc:sldMk cId="0" sldId="256"/>
            <ac:spMk id="85" creationId="{00000000-0000-0000-0000-000000000000}"/>
          </ac:spMkLst>
        </pc:spChg>
        <pc:spChg chg="mod">
          <ac:chgData name="desk-room" userId="528c6d1a-9b44-4868-a97d-3899c5068452" providerId="ADAL" clId="{015E9103-64F2-4374-95D3-5DA4222738D6}" dt="2023-07-04T16:43:57.512" v="81" actId="1076"/>
          <ac:spMkLst>
            <pc:docMk/>
            <pc:sldMk cId="0" sldId="256"/>
            <ac:spMk id="87" creationId="{00000000-0000-0000-0000-000000000000}"/>
          </ac:spMkLst>
        </pc:spChg>
        <pc:picChg chg="mod">
          <ac:chgData name="desk-room" userId="528c6d1a-9b44-4868-a97d-3899c5068452" providerId="ADAL" clId="{015E9103-64F2-4374-95D3-5DA4222738D6}" dt="2023-07-04T16:43:50.029" v="80" actId="14100"/>
          <ac:picMkLst>
            <pc:docMk/>
            <pc:sldMk cId="0" sldId="256"/>
            <ac:picMk id="2" creationId="{03D4B5CA-1918-B942-C350-955510EECBC3}"/>
          </ac:picMkLst>
        </pc:picChg>
      </pc:sldChg>
      <pc:sldChg chg="modSp mod">
        <pc:chgData name="desk-room" userId="528c6d1a-9b44-4868-a97d-3899c5068452" providerId="ADAL" clId="{015E9103-64F2-4374-95D3-5DA4222738D6}" dt="2023-07-04T16:48:59.765" v="282" actId="1076"/>
        <pc:sldMkLst>
          <pc:docMk/>
          <pc:sldMk cId="0" sldId="257"/>
        </pc:sldMkLst>
        <pc:spChg chg="mod">
          <ac:chgData name="desk-room" userId="528c6d1a-9b44-4868-a97d-3899c5068452" providerId="ADAL" clId="{015E9103-64F2-4374-95D3-5DA4222738D6}" dt="2023-07-04T16:45:21.845" v="110" actId="1076"/>
          <ac:spMkLst>
            <pc:docMk/>
            <pc:sldMk cId="0" sldId="257"/>
            <ac:spMk id="2" creationId="{9E032CA7-1463-71BD-68F5-F7AB903694E8}"/>
          </ac:spMkLst>
        </pc:spChg>
        <pc:spChg chg="mod">
          <ac:chgData name="desk-room" userId="528c6d1a-9b44-4868-a97d-3899c5068452" providerId="ADAL" clId="{015E9103-64F2-4374-95D3-5DA4222738D6}" dt="2023-07-04T16:45:10.670" v="109" actId="1076"/>
          <ac:spMkLst>
            <pc:docMk/>
            <pc:sldMk cId="0" sldId="257"/>
            <ac:spMk id="3" creationId="{C3FDA934-5894-24B3-6D6F-7E2657C62D30}"/>
          </ac:spMkLst>
        </pc:spChg>
        <pc:spChg chg="mod">
          <ac:chgData name="desk-room" userId="528c6d1a-9b44-4868-a97d-3899c5068452" providerId="ADAL" clId="{015E9103-64F2-4374-95D3-5DA4222738D6}" dt="2023-07-04T16:48:48.305" v="279" actId="6549"/>
          <ac:spMkLst>
            <pc:docMk/>
            <pc:sldMk cId="0" sldId="257"/>
            <ac:spMk id="99" creationId="{00000000-0000-0000-0000-000000000000}"/>
          </ac:spMkLst>
        </pc:spChg>
        <pc:spChg chg="mod">
          <ac:chgData name="desk-room" userId="528c6d1a-9b44-4868-a97d-3899c5068452" providerId="ADAL" clId="{015E9103-64F2-4374-95D3-5DA4222738D6}" dt="2023-07-04T16:42:33.988" v="31" actId="20577"/>
          <ac:spMkLst>
            <pc:docMk/>
            <pc:sldMk cId="0" sldId="257"/>
            <ac:spMk id="101" creationId="{00000000-0000-0000-0000-000000000000}"/>
          </ac:spMkLst>
        </pc:spChg>
        <pc:picChg chg="mod">
          <ac:chgData name="desk-room" userId="528c6d1a-9b44-4868-a97d-3899c5068452" providerId="ADAL" clId="{015E9103-64F2-4374-95D3-5DA4222738D6}" dt="2023-07-04T16:48:59.765" v="282" actId="1076"/>
          <ac:picMkLst>
            <pc:docMk/>
            <pc:sldMk cId="0" sldId="257"/>
            <ac:picMk id="4" creationId="{09755259-1E8D-E5E8-7E84-BD0A2B0CB6BC}"/>
          </ac:picMkLst>
        </pc:picChg>
      </pc:sldChg>
      <pc:sldChg chg="modSp mod">
        <pc:chgData name="desk-room" userId="528c6d1a-9b44-4868-a97d-3899c5068452" providerId="ADAL" clId="{015E9103-64F2-4374-95D3-5DA4222738D6}" dt="2023-07-04T16:42:48.487" v="47" actId="20577"/>
        <pc:sldMkLst>
          <pc:docMk/>
          <pc:sldMk cId="0" sldId="258"/>
        </pc:sldMkLst>
        <pc:spChg chg="mod">
          <ac:chgData name="desk-room" userId="528c6d1a-9b44-4868-a97d-3899c5068452" providerId="ADAL" clId="{015E9103-64F2-4374-95D3-5DA4222738D6}" dt="2023-07-04T16:42:48.487" v="47" actId="20577"/>
          <ac:spMkLst>
            <pc:docMk/>
            <pc:sldMk cId="0" sldId="258"/>
            <ac:spMk id="115" creationId="{00000000-0000-0000-0000-000000000000}"/>
          </ac:spMkLst>
        </pc:spChg>
      </pc:sldChg>
      <pc:sldChg chg="modSp mod">
        <pc:chgData name="desk-room" userId="528c6d1a-9b44-4868-a97d-3899c5068452" providerId="ADAL" clId="{015E9103-64F2-4374-95D3-5DA4222738D6}" dt="2023-07-04T16:43:00.125" v="63" actId="20577"/>
        <pc:sldMkLst>
          <pc:docMk/>
          <pc:sldMk cId="1261907148" sldId="259"/>
        </pc:sldMkLst>
        <pc:spChg chg="mod">
          <ac:chgData name="desk-room" userId="528c6d1a-9b44-4868-a97d-3899c5068452" providerId="ADAL" clId="{015E9103-64F2-4374-95D3-5DA4222738D6}" dt="2023-07-04T16:43:00.125" v="63" actId="20577"/>
          <ac:spMkLst>
            <pc:docMk/>
            <pc:sldMk cId="1261907148" sldId="259"/>
            <ac:spMk id="115" creationId="{00000000-0000-0000-0000-000000000000}"/>
          </ac:spMkLst>
        </pc:spChg>
      </pc:sldChg>
      <pc:sldChg chg="modSp mod">
        <pc:chgData name="desk-room" userId="528c6d1a-9b44-4868-a97d-3899c5068452" providerId="ADAL" clId="{015E9103-64F2-4374-95D3-5DA4222738D6}" dt="2023-07-04T16:43:10.188" v="79" actId="20577"/>
        <pc:sldMkLst>
          <pc:docMk/>
          <pc:sldMk cId="2008148938" sldId="260"/>
        </pc:sldMkLst>
        <pc:spChg chg="mod">
          <ac:chgData name="desk-room" userId="528c6d1a-9b44-4868-a97d-3899c5068452" providerId="ADAL" clId="{015E9103-64F2-4374-95D3-5DA4222738D6}" dt="2023-07-04T16:43:10.188" v="79" actId="20577"/>
          <ac:spMkLst>
            <pc:docMk/>
            <pc:sldMk cId="2008148938" sldId="260"/>
            <ac:spMk id="115" creationId="{00000000-0000-0000-0000-000000000000}"/>
          </ac:spMkLst>
        </pc:spChg>
      </pc:sldChg>
    </pc:docChg>
  </pc:docChgLst>
  <pc:docChgLst>
    <pc:chgData name="desk-room" userId="528c6d1a-9b44-4868-a97d-3899c5068452" providerId="ADAL" clId="{7D9838FE-823C-44C1-BFF2-69BE53E58E15}"/>
    <pc:docChg chg="custSel modSld">
      <pc:chgData name="desk-room" userId="528c6d1a-9b44-4868-a97d-3899c5068452" providerId="ADAL" clId="{7D9838FE-823C-44C1-BFF2-69BE53E58E15}" dt="2023-07-08T09:12:28.145" v="189"/>
      <pc:docMkLst>
        <pc:docMk/>
      </pc:docMkLst>
      <pc:sldChg chg="addSp delSp modSp mod">
        <pc:chgData name="desk-room" userId="528c6d1a-9b44-4868-a97d-3899c5068452" providerId="ADAL" clId="{7D9838FE-823C-44C1-BFF2-69BE53E58E15}" dt="2023-07-08T09:04:16.604" v="65" actId="20577"/>
        <pc:sldMkLst>
          <pc:docMk/>
          <pc:sldMk cId="0" sldId="256"/>
        </pc:sldMkLst>
        <pc:spChg chg="del">
          <ac:chgData name="desk-room" userId="528c6d1a-9b44-4868-a97d-3899c5068452" providerId="ADAL" clId="{7D9838FE-823C-44C1-BFF2-69BE53E58E15}" dt="2023-07-08T09:01:52.407" v="24" actId="478"/>
          <ac:spMkLst>
            <pc:docMk/>
            <pc:sldMk cId="0" sldId="256"/>
            <ac:spMk id="16" creationId="{FD9D05ED-4F76-7478-F85C-44EA3F9813CB}"/>
          </ac:spMkLst>
        </pc:spChg>
        <pc:spChg chg="mod">
          <ac:chgData name="desk-room" userId="528c6d1a-9b44-4868-a97d-3899c5068452" providerId="ADAL" clId="{7D9838FE-823C-44C1-BFF2-69BE53E58E15}" dt="2023-07-08T09:00:42.516" v="15" actId="255"/>
          <ac:spMkLst>
            <pc:docMk/>
            <pc:sldMk cId="0" sldId="256"/>
            <ac:spMk id="85" creationId="{00000000-0000-0000-0000-000000000000}"/>
          </ac:spMkLst>
        </pc:spChg>
        <pc:spChg chg="mod">
          <ac:chgData name="desk-room" userId="528c6d1a-9b44-4868-a97d-3899c5068452" providerId="ADAL" clId="{7D9838FE-823C-44C1-BFF2-69BE53E58E15}" dt="2023-07-08T09:04:16.604" v="65" actId="20577"/>
          <ac:spMkLst>
            <pc:docMk/>
            <pc:sldMk cId="0" sldId="256"/>
            <ac:spMk id="86" creationId="{00000000-0000-0000-0000-000000000000}"/>
          </ac:spMkLst>
        </pc:spChg>
        <pc:spChg chg="mod">
          <ac:chgData name="desk-room" userId="528c6d1a-9b44-4868-a97d-3899c5068452" providerId="ADAL" clId="{7D9838FE-823C-44C1-BFF2-69BE53E58E15}" dt="2023-07-08T09:03:21.058" v="45" actId="113"/>
          <ac:spMkLst>
            <pc:docMk/>
            <pc:sldMk cId="0" sldId="256"/>
            <ac:spMk id="87" creationId="{00000000-0000-0000-0000-000000000000}"/>
          </ac:spMkLst>
        </pc:spChg>
        <pc:graphicFrameChg chg="mod modGraphic">
          <ac:chgData name="desk-room" userId="528c6d1a-9b44-4868-a97d-3899c5068452" providerId="ADAL" clId="{7D9838FE-823C-44C1-BFF2-69BE53E58E15}" dt="2023-07-08T09:02:58.589" v="42" actId="20577"/>
          <ac:graphicFrameMkLst>
            <pc:docMk/>
            <pc:sldMk cId="0" sldId="256"/>
            <ac:graphicFrameMk id="13" creationId="{8078E0FE-87A9-D821-40A9-86FA41F93216}"/>
          </ac:graphicFrameMkLst>
        </pc:graphicFrameChg>
        <pc:graphicFrameChg chg="mod">
          <ac:chgData name="desk-room" userId="528c6d1a-9b44-4868-a97d-3899c5068452" providerId="ADAL" clId="{7D9838FE-823C-44C1-BFF2-69BE53E58E15}" dt="2023-07-08T09:02:13.800" v="26" actId="1076"/>
          <ac:graphicFrameMkLst>
            <pc:docMk/>
            <pc:sldMk cId="0" sldId="256"/>
            <ac:graphicFrameMk id="14" creationId="{95D862BF-D41E-9838-82FB-E26059AD3E1F}"/>
          </ac:graphicFrameMkLst>
        </pc:graphicFrameChg>
        <pc:graphicFrameChg chg="del mod">
          <ac:chgData name="desk-room" userId="528c6d1a-9b44-4868-a97d-3899c5068452" providerId="ADAL" clId="{7D9838FE-823C-44C1-BFF2-69BE53E58E15}" dt="2023-07-08T09:03:58.215" v="49" actId="478"/>
          <ac:graphicFrameMkLst>
            <pc:docMk/>
            <pc:sldMk cId="0" sldId="256"/>
            <ac:graphicFrameMk id="94" creationId="{00000000-0000-0000-0000-000000000000}"/>
          </ac:graphicFrameMkLst>
        </pc:graphicFrameChg>
        <pc:picChg chg="del">
          <ac:chgData name="desk-room" userId="528c6d1a-9b44-4868-a97d-3899c5068452" providerId="ADAL" clId="{7D9838FE-823C-44C1-BFF2-69BE53E58E15}" dt="2023-07-08T09:00:20.065" v="13" actId="478"/>
          <ac:picMkLst>
            <pc:docMk/>
            <pc:sldMk cId="0" sldId="256"/>
            <ac:picMk id="2" creationId="{03D4B5CA-1918-B942-C350-955510EECBC3}"/>
          </ac:picMkLst>
        </pc:picChg>
        <pc:picChg chg="add mod">
          <ac:chgData name="desk-room" userId="528c6d1a-9b44-4868-a97d-3899c5068452" providerId="ADAL" clId="{7D9838FE-823C-44C1-BFF2-69BE53E58E15}" dt="2023-07-08T09:00:58.106" v="18" actId="1076"/>
          <ac:picMkLst>
            <pc:docMk/>
            <pc:sldMk cId="0" sldId="256"/>
            <ac:picMk id="3" creationId="{23148BD5-B9E0-05A8-D533-33B0E82C249A}"/>
          </ac:picMkLst>
        </pc:picChg>
      </pc:sldChg>
      <pc:sldChg chg="addSp delSp modSp mod">
        <pc:chgData name="desk-room" userId="528c6d1a-9b44-4868-a97d-3899c5068452" providerId="ADAL" clId="{7D9838FE-823C-44C1-BFF2-69BE53E58E15}" dt="2023-07-08T09:10:19.289" v="147" actId="1076"/>
        <pc:sldMkLst>
          <pc:docMk/>
          <pc:sldMk cId="0" sldId="257"/>
        </pc:sldMkLst>
        <pc:spChg chg="mod">
          <ac:chgData name="desk-room" userId="528c6d1a-9b44-4868-a97d-3899c5068452" providerId="ADAL" clId="{7D9838FE-823C-44C1-BFF2-69BE53E58E15}" dt="2023-07-08T09:08:26.699" v="114" actId="1076"/>
          <ac:spMkLst>
            <pc:docMk/>
            <pc:sldMk cId="0" sldId="257"/>
            <ac:spMk id="2" creationId="{9E032CA7-1463-71BD-68F5-F7AB903694E8}"/>
          </ac:spMkLst>
        </pc:spChg>
        <pc:spChg chg="mod">
          <ac:chgData name="desk-room" userId="528c6d1a-9b44-4868-a97d-3899c5068452" providerId="ADAL" clId="{7D9838FE-823C-44C1-BFF2-69BE53E58E15}" dt="2023-07-08T09:08:40.435" v="115" actId="1076"/>
          <ac:spMkLst>
            <pc:docMk/>
            <pc:sldMk cId="0" sldId="257"/>
            <ac:spMk id="3" creationId="{C3FDA934-5894-24B3-6D6F-7E2657C62D30}"/>
          </ac:spMkLst>
        </pc:spChg>
        <pc:spChg chg="add mod">
          <ac:chgData name="desk-room" userId="528c6d1a-9b44-4868-a97d-3899c5068452" providerId="ADAL" clId="{7D9838FE-823C-44C1-BFF2-69BE53E58E15}" dt="2023-07-08T09:09:54.869" v="132" actId="692"/>
          <ac:spMkLst>
            <pc:docMk/>
            <pc:sldMk cId="0" sldId="257"/>
            <ac:spMk id="8" creationId="{9B1FE1A6-689C-B204-1211-A3B8B338EEAD}"/>
          </ac:spMkLst>
        </pc:spChg>
        <pc:spChg chg="mod">
          <ac:chgData name="desk-room" userId="528c6d1a-9b44-4868-a97d-3899c5068452" providerId="ADAL" clId="{7D9838FE-823C-44C1-BFF2-69BE53E58E15}" dt="2023-07-08T09:10:19.289" v="147" actId="1076"/>
          <ac:spMkLst>
            <pc:docMk/>
            <pc:sldMk cId="0" sldId="257"/>
            <ac:spMk id="99" creationId="{00000000-0000-0000-0000-000000000000}"/>
          </ac:spMkLst>
        </pc:spChg>
        <pc:spChg chg="del mod">
          <ac:chgData name="desk-room" userId="528c6d1a-9b44-4868-a97d-3899c5068452" providerId="ADAL" clId="{7D9838FE-823C-44C1-BFF2-69BE53E58E15}" dt="2023-07-08T09:07:55.700" v="107" actId="478"/>
          <ac:spMkLst>
            <pc:docMk/>
            <pc:sldMk cId="0" sldId="257"/>
            <ac:spMk id="101" creationId="{00000000-0000-0000-0000-000000000000}"/>
          </ac:spMkLst>
        </pc:spChg>
        <pc:graphicFrameChg chg="add mod modGraphic">
          <ac:chgData name="desk-room" userId="528c6d1a-9b44-4868-a97d-3899c5068452" providerId="ADAL" clId="{7D9838FE-823C-44C1-BFF2-69BE53E58E15}" dt="2023-07-08T09:10:14.009" v="145" actId="14100"/>
          <ac:graphicFrameMkLst>
            <pc:docMk/>
            <pc:sldMk cId="0" sldId="257"/>
            <ac:graphicFrameMk id="5" creationId="{F8C859DD-C8C8-20AC-2F4C-27EFF9A0CF97}"/>
          </ac:graphicFrameMkLst>
        </pc:graphicFrameChg>
        <pc:picChg chg="del">
          <ac:chgData name="desk-room" userId="528c6d1a-9b44-4868-a97d-3899c5068452" providerId="ADAL" clId="{7D9838FE-823C-44C1-BFF2-69BE53E58E15}" dt="2023-07-08T09:04:49.724" v="79" actId="478"/>
          <ac:picMkLst>
            <pc:docMk/>
            <pc:sldMk cId="0" sldId="257"/>
            <ac:picMk id="4" creationId="{09755259-1E8D-E5E8-7E84-BD0A2B0CB6BC}"/>
          </ac:picMkLst>
        </pc:picChg>
        <pc:picChg chg="add mod">
          <ac:chgData name="desk-room" userId="528c6d1a-9b44-4868-a97d-3899c5068452" providerId="ADAL" clId="{7D9838FE-823C-44C1-BFF2-69BE53E58E15}" dt="2023-07-08T09:08:05.366" v="110" actId="1076"/>
          <ac:picMkLst>
            <pc:docMk/>
            <pc:sldMk cId="0" sldId="257"/>
            <ac:picMk id="6" creationId="{305E165A-6435-D574-93DD-1901E1EC32BC}"/>
          </ac:picMkLst>
        </pc:picChg>
        <pc:picChg chg="add mod">
          <ac:chgData name="desk-room" userId="528c6d1a-9b44-4868-a97d-3899c5068452" providerId="ADAL" clId="{7D9838FE-823C-44C1-BFF2-69BE53E58E15}" dt="2023-07-08T09:10:15.966" v="146" actId="1076"/>
          <ac:picMkLst>
            <pc:docMk/>
            <pc:sldMk cId="0" sldId="257"/>
            <ac:picMk id="7" creationId="{58CE24E2-1729-E2C1-EFD2-DE7FDADC254C}"/>
          </ac:picMkLst>
        </pc:picChg>
        <pc:picChg chg="del">
          <ac:chgData name="desk-room" userId="528c6d1a-9b44-4868-a97d-3899c5068452" providerId="ADAL" clId="{7D9838FE-823C-44C1-BFF2-69BE53E58E15}" dt="2023-07-08T09:08:01.750" v="109" actId="21"/>
          <ac:picMkLst>
            <pc:docMk/>
            <pc:sldMk cId="0" sldId="257"/>
            <ac:picMk id="105" creationId="{00000000-0000-0000-0000-000000000000}"/>
          </ac:picMkLst>
        </pc:picChg>
      </pc:sldChg>
      <pc:sldChg chg="addSp delSp modSp mod">
        <pc:chgData name="desk-room" userId="528c6d1a-9b44-4868-a97d-3899c5068452" providerId="ADAL" clId="{7D9838FE-823C-44C1-BFF2-69BE53E58E15}" dt="2023-07-08T09:11:14.086" v="160"/>
        <pc:sldMkLst>
          <pc:docMk/>
          <pc:sldMk cId="0" sldId="258"/>
        </pc:sldMkLst>
        <pc:spChg chg="mod">
          <ac:chgData name="desk-room" userId="528c6d1a-9b44-4868-a97d-3899c5068452" providerId="ADAL" clId="{7D9838FE-823C-44C1-BFF2-69BE53E58E15}" dt="2023-07-08T09:10:56.093" v="157" actId="20577"/>
          <ac:spMkLst>
            <pc:docMk/>
            <pc:sldMk cId="0" sldId="258"/>
            <ac:spMk id="115" creationId="{00000000-0000-0000-0000-000000000000}"/>
          </ac:spMkLst>
        </pc:spChg>
        <pc:picChg chg="del">
          <ac:chgData name="desk-room" userId="528c6d1a-9b44-4868-a97d-3899c5068452" providerId="ADAL" clId="{7D9838FE-823C-44C1-BFF2-69BE53E58E15}" dt="2023-07-08T09:11:04.949" v="158" actId="478"/>
          <ac:picMkLst>
            <pc:docMk/>
            <pc:sldMk cId="0" sldId="258"/>
            <ac:picMk id="2" creationId="{0256F74D-7DB2-8DF3-839D-4CBAB671246F}"/>
          </ac:picMkLst>
        </pc:picChg>
        <pc:picChg chg="add mod">
          <ac:chgData name="desk-room" userId="528c6d1a-9b44-4868-a97d-3899c5068452" providerId="ADAL" clId="{7D9838FE-823C-44C1-BFF2-69BE53E58E15}" dt="2023-07-08T09:11:14.086" v="160"/>
          <ac:picMkLst>
            <pc:docMk/>
            <pc:sldMk cId="0" sldId="258"/>
            <ac:picMk id="3" creationId="{25A50C7B-FC81-4CDE-9166-99FF72378BE4}"/>
          </ac:picMkLst>
        </pc:picChg>
        <pc:picChg chg="del">
          <ac:chgData name="desk-room" userId="528c6d1a-9b44-4868-a97d-3899c5068452" providerId="ADAL" clId="{7D9838FE-823C-44C1-BFF2-69BE53E58E15}" dt="2023-07-08T09:11:05.829" v="159" actId="478"/>
          <ac:picMkLst>
            <pc:docMk/>
            <pc:sldMk cId="0" sldId="258"/>
            <ac:picMk id="4" creationId="{6036254E-42E1-38E6-5077-610F802666EF}"/>
          </ac:picMkLst>
        </pc:picChg>
        <pc:picChg chg="add mod">
          <ac:chgData name="desk-room" userId="528c6d1a-9b44-4868-a97d-3899c5068452" providerId="ADAL" clId="{7D9838FE-823C-44C1-BFF2-69BE53E58E15}" dt="2023-07-08T09:11:14.086" v="160"/>
          <ac:picMkLst>
            <pc:docMk/>
            <pc:sldMk cId="0" sldId="258"/>
            <ac:picMk id="5" creationId="{DF96CA20-B0D5-5E6B-FC86-C7206C303F78}"/>
          </ac:picMkLst>
        </pc:picChg>
      </pc:sldChg>
      <pc:sldChg chg="addSp delSp modSp mod">
        <pc:chgData name="desk-room" userId="528c6d1a-9b44-4868-a97d-3899c5068452" providerId="ADAL" clId="{7D9838FE-823C-44C1-BFF2-69BE53E58E15}" dt="2023-07-08T09:11:53.885" v="177"/>
        <pc:sldMkLst>
          <pc:docMk/>
          <pc:sldMk cId="1261907148" sldId="259"/>
        </pc:sldMkLst>
        <pc:spChg chg="del">
          <ac:chgData name="desk-room" userId="528c6d1a-9b44-4868-a97d-3899c5068452" providerId="ADAL" clId="{7D9838FE-823C-44C1-BFF2-69BE53E58E15}" dt="2023-07-08T09:11:43.830" v="173" actId="478"/>
          <ac:spMkLst>
            <pc:docMk/>
            <pc:sldMk cId="1261907148" sldId="259"/>
            <ac:spMk id="9" creationId="{7C15F05E-0991-CA9A-7AF5-81046F371A83}"/>
          </ac:spMkLst>
        </pc:spChg>
        <pc:spChg chg="del">
          <ac:chgData name="desk-room" userId="528c6d1a-9b44-4868-a97d-3899c5068452" providerId="ADAL" clId="{7D9838FE-823C-44C1-BFF2-69BE53E58E15}" dt="2023-07-08T09:11:46.491" v="175" actId="478"/>
          <ac:spMkLst>
            <pc:docMk/>
            <pc:sldMk cId="1261907148" sldId="259"/>
            <ac:spMk id="13" creationId="{1BA98198-AFCB-122C-AD53-9B3B8642BDAB}"/>
          </ac:spMkLst>
        </pc:spChg>
        <pc:spChg chg="mod">
          <ac:chgData name="desk-room" userId="528c6d1a-9b44-4868-a97d-3899c5068452" providerId="ADAL" clId="{7D9838FE-823C-44C1-BFF2-69BE53E58E15}" dt="2023-07-08T09:11:40.162" v="172" actId="6549"/>
          <ac:spMkLst>
            <pc:docMk/>
            <pc:sldMk cId="1261907148" sldId="259"/>
            <ac:spMk id="115" creationId="{00000000-0000-0000-0000-000000000000}"/>
          </ac:spMkLst>
        </pc:spChg>
        <pc:picChg chg="del">
          <ac:chgData name="desk-room" userId="528c6d1a-9b44-4868-a97d-3899c5068452" providerId="ADAL" clId="{7D9838FE-823C-44C1-BFF2-69BE53E58E15}" dt="2023-07-08T09:11:47.231" v="176" actId="478"/>
          <ac:picMkLst>
            <pc:docMk/>
            <pc:sldMk cId="1261907148" sldId="259"/>
            <ac:picMk id="2" creationId="{4C1093E1-2522-FA02-E574-DC39E9F65368}"/>
          </ac:picMkLst>
        </pc:picChg>
        <pc:picChg chg="del">
          <ac:chgData name="desk-room" userId="528c6d1a-9b44-4868-a97d-3899c5068452" providerId="ADAL" clId="{7D9838FE-823C-44C1-BFF2-69BE53E58E15}" dt="2023-07-08T09:11:44.475" v="174" actId="478"/>
          <ac:picMkLst>
            <pc:docMk/>
            <pc:sldMk cId="1261907148" sldId="259"/>
            <ac:picMk id="3" creationId="{101DDF54-0192-910D-5ED1-060F0A06715A}"/>
          </ac:picMkLst>
        </pc:picChg>
        <pc:picChg chg="add mod">
          <ac:chgData name="desk-room" userId="528c6d1a-9b44-4868-a97d-3899c5068452" providerId="ADAL" clId="{7D9838FE-823C-44C1-BFF2-69BE53E58E15}" dt="2023-07-08T09:11:53.885" v="177"/>
          <ac:picMkLst>
            <pc:docMk/>
            <pc:sldMk cId="1261907148" sldId="259"/>
            <ac:picMk id="4" creationId="{E2B5BE9E-42A6-604F-796B-7237889B209A}"/>
          </ac:picMkLst>
        </pc:picChg>
      </pc:sldChg>
      <pc:sldChg chg="addSp delSp modSp mod">
        <pc:chgData name="desk-room" userId="528c6d1a-9b44-4868-a97d-3899c5068452" providerId="ADAL" clId="{7D9838FE-823C-44C1-BFF2-69BE53E58E15}" dt="2023-07-08T09:12:28.145" v="189"/>
        <pc:sldMkLst>
          <pc:docMk/>
          <pc:sldMk cId="2008148938" sldId="260"/>
        </pc:sldMkLst>
        <pc:spChg chg="mod">
          <ac:chgData name="desk-room" userId="528c6d1a-9b44-4868-a97d-3899c5068452" providerId="ADAL" clId="{7D9838FE-823C-44C1-BFF2-69BE53E58E15}" dt="2023-07-08T09:12:16.039" v="187" actId="6549"/>
          <ac:spMkLst>
            <pc:docMk/>
            <pc:sldMk cId="2008148938" sldId="260"/>
            <ac:spMk id="115" creationId="{00000000-0000-0000-0000-000000000000}"/>
          </ac:spMkLst>
        </pc:spChg>
        <pc:picChg chg="del">
          <ac:chgData name="desk-room" userId="528c6d1a-9b44-4868-a97d-3899c5068452" providerId="ADAL" clId="{7D9838FE-823C-44C1-BFF2-69BE53E58E15}" dt="2023-07-08T09:12:21.883" v="188" actId="478"/>
          <ac:picMkLst>
            <pc:docMk/>
            <pc:sldMk cId="2008148938" sldId="260"/>
            <ac:picMk id="2" creationId="{5A3185F6-0657-F064-CF85-9AE1D80C1512}"/>
          </ac:picMkLst>
        </pc:picChg>
        <pc:picChg chg="add mod">
          <ac:chgData name="desk-room" userId="528c6d1a-9b44-4868-a97d-3899c5068452" providerId="ADAL" clId="{7D9838FE-823C-44C1-BFF2-69BE53E58E15}" dt="2023-07-08T09:12:28.145" v="189"/>
          <ac:picMkLst>
            <pc:docMk/>
            <pc:sldMk cId="2008148938" sldId="260"/>
            <ac:picMk id="3" creationId="{CA487C34-D85F-0608-7992-ECB970B67B46}"/>
          </ac:picMkLst>
        </pc:picChg>
      </pc:sldChg>
    </pc:docChg>
  </pc:docChgLst>
  <pc:docChgLst>
    <pc:chgData name="desk-room" userId="528c6d1a-9b44-4868-a97d-3899c5068452" providerId="ADAL" clId="{9C7DE40C-EDA3-4761-AD1A-E490EB5E56BA}"/>
    <pc:docChg chg="custSel modSld">
      <pc:chgData name="desk-room" userId="528c6d1a-9b44-4868-a97d-3899c5068452" providerId="ADAL" clId="{9C7DE40C-EDA3-4761-AD1A-E490EB5E56BA}" dt="2023-10-09T12:52:08.540" v="22"/>
      <pc:docMkLst>
        <pc:docMk/>
      </pc:docMkLst>
      <pc:sldChg chg="modSp mod">
        <pc:chgData name="desk-room" userId="528c6d1a-9b44-4868-a97d-3899c5068452" providerId="ADAL" clId="{9C7DE40C-EDA3-4761-AD1A-E490EB5E56BA}" dt="2023-10-09T12:51:12.202" v="5" actId="20577"/>
        <pc:sldMkLst>
          <pc:docMk/>
          <pc:sldMk cId="0" sldId="256"/>
        </pc:sldMkLst>
        <pc:spChg chg="mod">
          <ac:chgData name="desk-room" userId="528c6d1a-9b44-4868-a97d-3899c5068452" providerId="ADAL" clId="{9C7DE40C-EDA3-4761-AD1A-E490EB5E56BA}" dt="2023-10-09T12:51:12.202" v="5" actId="20577"/>
          <ac:spMkLst>
            <pc:docMk/>
            <pc:sldMk cId="0" sldId="256"/>
            <ac:spMk id="87" creationId="{00000000-0000-0000-0000-000000000000}"/>
          </ac:spMkLst>
        </pc:spChg>
      </pc:sldChg>
      <pc:sldChg chg="modSp mod">
        <pc:chgData name="desk-room" userId="528c6d1a-9b44-4868-a97d-3899c5068452" providerId="ADAL" clId="{9C7DE40C-EDA3-4761-AD1A-E490EB5E56BA}" dt="2023-10-09T12:51:27.279" v="17" actId="20577"/>
        <pc:sldMkLst>
          <pc:docMk/>
          <pc:sldMk cId="0" sldId="257"/>
        </pc:sldMkLst>
        <pc:graphicFrameChg chg="modGraphic">
          <ac:chgData name="desk-room" userId="528c6d1a-9b44-4868-a97d-3899c5068452" providerId="ADAL" clId="{9C7DE40C-EDA3-4761-AD1A-E490EB5E56BA}" dt="2023-10-09T12:51:27.279" v="17" actId="20577"/>
          <ac:graphicFrameMkLst>
            <pc:docMk/>
            <pc:sldMk cId="0" sldId="257"/>
            <ac:graphicFrameMk id="5" creationId="{F8C859DD-C8C8-20AC-2F4C-27EFF9A0CF97}"/>
          </ac:graphicFrameMkLst>
        </pc:graphicFrameChg>
      </pc:sldChg>
      <pc:sldChg chg="addSp delSp modSp mod">
        <pc:chgData name="desk-room" userId="528c6d1a-9b44-4868-a97d-3899c5068452" providerId="ADAL" clId="{9C7DE40C-EDA3-4761-AD1A-E490EB5E56BA}" dt="2023-10-09T12:51:57.254" v="21"/>
        <pc:sldMkLst>
          <pc:docMk/>
          <pc:sldMk cId="0" sldId="258"/>
        </pc:sldMkLst>
        <pc:picChg chg="add mod">
          <ac:chgData name="desk-room" userId="528c6d1a-9b44-4868-a97d-3899c5068452" providerId="ADAL" clId="{9C7DE40C-EDA3-4761-AD1A-E490EB5E56BA}" dt="2023-10-09T12:51:57.254" v="21"/>
          <ac:picMkLst>
            <pc:docMk/>
            <pc:sldMk cId="0" sldId="258"/>
            <ac:picMk id="2" creationId="{53267A3C-67BF-332D-1D7B-BECB3C548807}"/>
          </ac:picMkLst>
        </pc:picChg>
        <pc:picChg chg="del">
          <ac:chgData name="desk-room" userId="528c6d1a-9b44-4868-a97d-3899c5068452" providerId="ADAL" clId="{9C7DE40C-EDA3-4761-AD1A-E490EB5E56BA}" dt="2023-10-09T12:51:38.797" v="19" actId="478"/>
          <ac:picMkLst>
            <pc:docMk/>
            <pc:sldMk cId="0" sldId="258"/>
            <ac:picMk id="3" creationId="{25A50C7B-FC81-4CDE-9166-99FF72378BE4}"/>
          </ac:picMkLst>
        </pc:picChg>
        <pc:picChg chg="del">
          <ac:chgData name="desk-room" userId="528c6d1a-9b44-4868-a97d-3899c5068452" providerId="ADAL" clId="{9C7DE40C-EDA3-4761-AD1A-E490EB5E56BA}" dt="2023-10-09T12:51:37.996" v="18" actId="478"/>
          <ac:picMkLst>
            <pc:docMk/>
            <pc:sldMk cId="0" sldId="258"/>
            <ac:picMk id="5" creationId="{DF96CA20-B0D5-5E6B-FC86-C7206C303F78}"/>
          </ac:picMkLst>
        </pc:picChg>
      </pc:sldChg>
      <pc:sldChg chg="addSp delSp modSp mod">
        <pc:chgData name="desk-room" userId="528c6d1a-9b44-4868-a97d-3899c5068452" providerId="ADAL" clId="{9C7DE40C-EDA3-4761-AD1A-E490EB5E56BA}" dt="2023-10-09T12:52:08.540" v="22"/>
        <pc:sldMkLst>
          <pc:docMk/>
          <pc:sldMk cId="1261907148" sldId="259"/>
        </pc:sldMkLst>
        <pc:picChg chg="add mod">
          <ac:chgData name="desk-room" userId="528c6d1a-9b44-4868-a97d-3899c5068452" providerId="ADAL" clId="{9C7DE40C-EDA3-4761-AD1A-E490EB5E56BA}" dt="2023-10-09T12:52:08.540" v="22"/>
          <ac:picMkLst>
            <pc:docMk/>
            <pc:sldMk cId="1261907148" sldId="259"/>
            <ac:picMk id="2" creationId="{31571822-7B0E-6BE6-28F9-08D7BD1E0304}"/>
          </ac:picMkLst>
        </pc:picChg>
        <pc:picChg chg="add mod">
          <ac:chgData name="desk-room" userId="528c6d1a-9b44-4868-a97d-3899c5068452" providerId="ADAL" clId="{9C7DE40C-EDA3-4761-AD1A-E490EB5E56BA}" dt="2023-10-09T12:52:08.540" v="22"/>
          <ac:picMkLst>
            <pc:docMk/>
            <pc:sldMk cId="1261907148" sldId="259"/>
            <ac:picMk id="3" creationId="{8DE884EF-F5FE-03AC-DC21-ED2E95CB20C0}"/>
          </ac:picMkLst>
        </pc:picChg>
        <pc:picChg chg="del">
          <ac:chgData name="desk-room" userId="528c6d1a-9b44-4868-a97d-3899c5068452" providerId="ADAL" clId="{9C7DE40C-EDA3-4761-AD1A-E490EB5E56BA}" dt="2023-10-09T12:51:48.992" v="20" actId="478"/>
          <ac:picMkLst>
            <pc:docMk/>
            <pc:sldMk cId="1261907148" sldId="259"/>
            <ac:picMk id="4" creationId="{E2B5BE9E-42A6-604F-796B-7237889B20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764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9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12"/>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12"/>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15"/>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915543" y="1426283"/>
            <a:ext cx="3471863" cy="7039681"/>
          </a:xfrm>
          <a:prstGeom prst="rect">
            <a:avLst/>
          </a:prstGeom>
          <a:noFill/>
          <a:ln>
            <a:noFill/>
          </a:ln>
        </p:spPr>
      </p:sp>
      <p:sp>
        <p:nvSpPr>
          <p:cNvPr id="64" name="Google Shape;64;p16"/>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info@flexlifting.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nfo@flexlifting.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ailto:info@flexlift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info@flexlifting.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hyperlink" Target="mailto:info@flexlifting.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txBox="1"/>
          <p:nvPr/>
        </p:nvSpPr>
        <p:spPr>
          <a:xfrm>
            <a:off x="257488" y="1228916"/>
            <a:ext cx="6311754" cy="729390"/>
          </a:xfrm>
          <a:prstGeom prst="rect">
            <a:avLst/>
          </a:prstGeom>
          <a:solidFill>
            <a:srgbClr val="FFFF99"/>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380" b="1" i="0" u="none" strike="noStrike" cap="none" dirty="0">
                <a:solidFill>
                  <a:schemeClr val="dk1"/>
                </a:solidFill>
                <a:latin typeface="Arial"/>
                <a:ea typeface="Arial"/>
                <a:cs typeface="Arial"/>
                <a:sym typeface="Arial"/>
              </a:rPr>
              <a:t>FLEX F1000SBL AVEC LEVIERS</a:t>
            </a:r>
          </a:p>
          <a:p>
            <a:pPr marL="0" marR="0" lvl="0" indent="0" algn="ctr" rtl="0">
              <a:spcBef>
                <a:spcPts val="0"/>
              </a:spcBef>
              <a:spcAft>
                <a:spcPts val="0"/>
              </a:spcAft>
              <a:buNone/>
            </a:pPr>
            <a:r>
              <a:rPr lang="it-IT" sz="1380" b="1" i="0" u="none" strike="noStrike" cap="none" dirty="0">
                <a:solidFill>
                  <a:schemeClr val="dk1"/>
                </a:solidFill>
                <a:latin typeface="Arial"/>
                <a:ea typeface="Arial"/>
                <a:cs typeface="Arial"/>
                <a:sym typeface="Arial"/>
              </a:rPr>
              <a:t> FLEX F1000SBR AVEC </a:t>
            </a:r>
            <a:r>
              <a:rPr lang="it-IT" sz="1380" b="1" dirty="0">
                <a:ln w="12700">
                  <a:noFill/>
                </a:ln>
                <a:solidFill>
                  <a:schemeClr val="tx1"/>
                </a:solidFill>
                <a:latin typeface="+mn-lt"/>
                <a:ea typeface="Segoe UI Black" panose="020B0A02040204020203" pitchFamily="34" charset="0"/>
              </a:rPr>
              <a:t>T</a:t>
            </a:r>
            <a:r>
              <a:rPr lang="it-IT" sz="1380" b="1" dirty="0">
                <a:ln w="12700">
                  <a:noFill/>
                </a:ln>
                <a:solidFill>
                  <a:schemeClr val="tx1"/>
                </a:solidFill>
                <a:latin typeface="+mn-lt"/>
                <a:ea typeface="Segoe UI Black" panose="020B0A02040204020203" pitchFamily="34" charset="0"/>
                <a:cs typeface="Arial" panose="020B0604020202020204" pitchFamily="34" charset="0"/>
              </a:rPr>
              <a:t>ÉLÉCOMMANDE</a:t>
            </a:r>
            <a:endParaRPr sz="1380" b="1" dirty="0">
              <a:solidFill>
                <a:schemeClr val="tx1"/>
              </a:solidFill>
              <a:latin typeface="+mn-lt"/>
            </a:endParaRPr>
          </a:p>
          <a:p>
            <a:pPr marL="0" marR="0" lvl="0" indent="0" algn="ctr" rtl="0">
              <a:spcBef>
                <a:spcPts val="0"/>
              </a:spcBef>
              <a:spcAft>
                <a:spcPts val="0"/>
              </a:spcAft>
              <a:buNone/>
            </a:pPr>
            <a:r>
              <a:rPr lang="it-IT" sz="1380" b="1" dirty="0">
                <a:ln w="12700">
                  <a:noFill/>
                </a:ln>
                <a:solidFill>
                  <a:schemeClr val="tx1"/>
                </a:solidFill>
                <a:latin typeface="+mn-lt"/>
                <a:ea typeface="Segoe UI Black" panose="020B0A02040204020203" pitchFamily="34" charset="0"/>
              </a:rPr>
              <a:t>CAPACIT</a:t>
            </a:r>
            <a:r>
              <a:rPr lang="it-IT" sz="1380" b="1" dirty="0">
                <a:ln w="12700">
                  <a:noFill/>
                </a:ln>
                <a:solidFill>
                  <a:schemeClr val="tx1"/>
                </a:solidFill>
                <a:latin typeface="+mn-lt"/>
                <a:ea typeface="Segoe UI Black" panose="020B0A02040204020203" pitchFamily="34" charset="0"/>
                <a:cs typeface="Calibri" panose="020F0502020204030204" pitchFamily="34" charset="0"/>
              </a:rPr>
              <a:t>É</a:t>
            </a:r>
            <a:r>
              <a:rPr lang="it-IT" sz="1380" b="1" i="0" u="none" strike="noStrike" cap="none" dirty="0">
                <a:solidFill>
                  <a:schemeClr val="dk1"/>
                </a:solidFill>
                <a:latin typeface="+mn-lt"/>
                <a:ea typeface="Arial"/>
                <a:cs typeface="Arial"/>
                <a:sym typeface="Arial"/>
              </a:rPr>
              <a:t> 10</a:t>
            </a:r>
            <a:r>
              <a:rPr lang="it-IT" sz="1380" b="1" i="0" u="none" strike="noStrike" cap="none" dirty="0">
                <a:solidFill>
                  <a:schemeClr val="dk1"/>
                </a:solidFill>
                <a:latin typeface="Arial"/>
                <a:ea typeface="Arial"/>
                <a:cs typeface="Arial"/>
                <a:sym typeface="Arial"/>
              </a:rPr>
              <a:t>00 KG – </a:t>
            </a:r>
            <a:r>
              <a:rPr lang="it-IT" sz="1380" b="1" dirty="0">
                <a:ln w="12700">
                  <a:noFill/>
                </a:ln>
                <a:solidFill>
                  <a:schemeClr val="tx1"/>
                </a:solidFill>
                <a:latin typeface="+mn-lt"/>
                <a:ea typeface="Segoe UI Black" panose="020B0A02040204020203" pitchFamily="34" charset="0"/>
              </a:rPr>
              <a:t>GRUE AVEC EXTENSION </a:t>
            </a:r>
            <a:r>
              <a:rPr lang="it-IT" sz="1380" b="1" spc="-10" dirty="0">
                <a:latin typeface="+mn-lt"/>
                <a:cs typeface="Arial" panose="020B0604020202020204" pitchFamily="34" charset="0"/>
              </a:rPr>
              <a:t>ÉLECTRIQUE</a:t>
            </a:r>
            <a:r>
              <a:rPr lang="it-IT" sz="1380" b="1" dirty="0">
                <a:ln w="12700">
                  <a:noFill/>
                </a:ln>
                <a:solidFill>
                  <a:schemeClr val="tx1"/>
                </a:solidFill>
                <a:latin typeface="+mn-lt"/>
                <a:ea typeface="Segoe UI Black" panose="020B0A02040204020203" pitchFamily="34" charset="0"/>
              </a:rPr>
              <a:t> </a:t>
            </a:r>
            <a:endParaRPr sz="1380" dirty="0">
              <a:latin typeface="+mn-lt"/>
            </a:endParaRPr>
          </a:p>
        </p:txBody>
      </p:sp>
      <p:sp>
        <p:nvSpPr>
          <p:cNvPr id="86" name="Google Shape;86;p1"/>
          <p:cNvSpPr txBox="1"/>
          <p:nvPr/>
        </p:nvSpPr>
        <p:spPr>
          <a:xfrm>
            <a:off x="3599987" y="162003"/>
            <a:ext cx="3115454" cy="659114"/>
          </a:xfrm>
          <a:prstGeom prst="rect">
            <a:avLst/>
          </a:prstGeom>
          <a:noFill/>
          <a:ln>
            <a:noFill/>
          </a:ln>
        </p:spPr>
        <p:txBody>
          <a:bodyPr spcFirstLastPara="1" wrap="square" lIns="91425" tIns="45700" rIns="91425" bIns="45700" anchor="t" anchorCtr="0">
            <a:spAutoFit/>
          </a:bodyPr>
          <a:lstStyle/>
          <a:p>
            <a:pPr marL="12065" marR="5080" algn="ctr">
              <a:lnSpc>
                <a:spcPct val="100000"/>
              </a:lnSpc>
              <a:spcBef>
                <a:spcPts val="100"/>
              </a:spcBef>
            </a:pPr>
            <a:r>
              <a:rPr lang="en-US" sz="1800" b="1" spc="-10" dirty="0">
                <a:latin typeface="Calibri"/>
                <a:cs typeface="Calibri"/>
              </a:rPr>
              <a:t>GRUE 1.000 KG AVEC TRACTION </a:t>
            </a:r>
            <a:r>
              <a:rPr lang="it-IT" sz="1800" b="1" spc="-10" dirty="0">
                <a:latin typeface="Calibri" panose="020F0502020204030204" pitchFamily="34" charset="0"/>
                <a:cs typeface="Calibri" panose="020F0502020204030204" pitchFamily="34" charset="0"/>
              </a:rPr>
              <a:t>ÉLECTRIQUE</a:t>
            </a:r>
            <a:endParaRPr lang="en-US" sz="1800" dirty="0">
              <a:latin typeface="Calibri" panose="020F0502020204030204" pitchFamily="34" charset="0"/>
              <a:cs typeface="Calibri" panose="020F0502020204030204" pitchFamily="34" charset="0"/>
            </a:endParaRPr>
          </a:p>
        </p:txBody>
      </p:sp>
      <p:sp>
        <p:nvSpPr>
          <p:cNvPr id="87" name="Google Shape;87;p1"/>
          <p:cNvSpPr txBox="1"/>
          <p:nvPr/>
        </p:nvSpPr>
        <p:spPr>
          <a:xfrm>
            <a:off x="257489" y="5809642"/>
            <a:ext cx="6311753" cy="195434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gn="just" fontAlgn="base"/>
            <a:r>
              <a:rPr lang="fr-FR" sz="11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grue mobile FLEX F1000SB est une grue électrique avec une capacité maximale de 1000 kg et une extension électrique avec un porte-à-faux de 1400 </a:t>
            </a:r>
            <a:r>
              <a:rPr lang="fr-FR" sz="11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mm.</a:t>
            </a:r>
            <a:r>
              <a:rPr lang="fr-FR" sz="11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Cette solution de levage et manutention offre une maniabilité exceptionnelle  dans des espaces restreints.  L’une des principales caractéristiques de cette grue à contrepoids est qu’il n’y a pas de stabilisateurs, de sorte que cette grue offre une mobilité maximale avec une charge suspendue. C’est donc une grue mobile universelle pour des applications illimitées qui peut être utilisée sur différents postes de travail. Notre équipement de levage Flex F1000SB est idéal pour placer des moules et diverses charges sur des obstacles/barrières, dans des machines 3D, des tours, des ouvertures étroites, des chaînes de montage et sur des protections périmétriques. Elle est équipée de série d’un dispositif de limitation de charge dynamique qui empêche la grue d’être chargée au-delà de sa capacité maximale à chaque point d’extension. Manutention et levage de charges dans le plein respect de toutes les exigences de la législation en vigueur en matière de santé et de sécurité.</a:t>
            </a:r>
            <a:endParaRPr lang="it-IT" sz="11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8" name="Google Shape;88;p1"/>
          <p:cNvPicPr preferRelativeResize="0"/>
          <p:nvPr/>
        </p:nvPicPr>
        <p:blipFill rotWithShape="1">
          <a:blip r:embed="rId3">
            <a:alphaModFix/>
          </a:blip>
          <a:srcRect/>
          <a:stretch/>
        </p:blipFill>
        <p:spPr>
          <a:xfrm>
            <a:off x="257489" y="227766"/>
            <a:ext cx="3115454" cy="938094"/>
          </a:xfrm>
          <a:prstGeom prst="rect">
            <a:avLst/>
          </a:prstGeom>
          <a:noFill/>
          <a:ln>
            <a:noFill/>
          </a:ln>
        </p:spPr>
      </p:pic>
      <p:sp>
        <p:nvSpPr>
          <p:cNvPr id="91" name="Google Shape;91;p1"/>
          <p:cNvSpPr txBox="1"/>
          <p:nvPr/>
        </p:nvSpPr>
        <p:spPr>
          <a:xfrm>
            <a:off x="0" y="9444650"/>
            <a:ext cx="6858000" cy="392415"/>
          </a:xfrm>
          <a:prstGeom prst="rect">
            <a:avLst/>
          </a:prstGeom>
          <a:noFill/>
          <a:ln>
            <a:noFill/>
          </a:ln>
        </p:spPr>
        <p:txBody>
          <a:bodyPr spcFirstLastPara="1" wrap="square" lIns="91425" tIns="45700" rIns="91425" bIns="45700" anchor="t" anchorCtr="0">
            <a:spAutoFit/>
          </a:bodyPr>
          <a:lstStyle/>
          <a:p>
            <a:pPr lvl="0" algn="ctr"/>
            <a:r>
              <a:rPr lang="it-IT" sz="1050" b="1" i="0" u="none" strike="noStrike" cap="none" dirty="0">
                <a:solidFill>
                  <a:schemeClr val="dk1"/>
                </a:solidFill>
                <a:latin typeface="Arial Narrow"/>
                <a:ea typeface="Arial Narrow"/>
                <a:cs typeface="Arial Narrow"/>
                <a:sym typeface="Arial Narrow"/>
              </a:rPr>
              <a:t>Flex Lifting - </a:t>
            </a:r>
            <a:r>
              <a:rPr lang="it-IT" sz="1050" b="1" dirty="0">
                <a:latin typeface="Arial Narrow"/>
                <a:cs typeface="Arial Narrow"/>
              </a:rPr>
              <a:t>une </a:t>
            </a:r>
            <a:r>
              <a:rPr lang="it-IT" sz="1050" b="1" dirty="0" err="1">
                <a:latin typeface="Arial Narrow"/>
                <a:cs typeface="Arial Narrow"/>
              </a:rPr>
              <a:t>marque</a:t>
            </a:r>
            <a:r>
              <a:rPr lang="it-IT" sz="1050" b="1" dirty="0">
                <a:latin typeface="Arial Narrow"/>
                <a:cs typeface="Arial Narrow"/>
              </a:rPr>
              <a:t> du </a:t>
            </a:r>
            <a:r>
              <a:rPr lang="it-IT" sz="1050" b="1" dirty="0" err="1">
                <a:latin typeface="Arial Narrow"/>
                <a:cs typeface="Arial Narrow"/>
              </a:rPr>
              <a:t>Groupe</a:t>
            </a:r>
            <a:r>
              <a:rPr lang="it-IT" sz="1050" b="1" dirty="0">
                <a:latin typeface="Arial Narrow"/>
                <a:cs typeface="Arial Narrow"/>
              </a:rPr>
              <a:t> AxA </a:t>
            </a:r>
            <a:r>
              <a:rPr lang="it-IT" sz="1050" b="1" spc="-25" dirty="0">
                <a:latin typeface="Arial Narrow"/>
                <a:cs typeface="Arial Narrow"/>
              </a:rPr>
              <a:t>srl </a:t>
            </a:r>
          </a:p>
          <a:p>
            <a:pPr lvl="0" algn="ctr"/>
            <a:r>
              <a:rPr lang="it-IT" sz="900" b="1" i="0" u="none" strike="noStrike" cap="none" dirty="0">
                <a:solidFill>
                  <a:schemeClr val="dk1"/>
                </a:solidFill>
                <a:latin typeface="Arial Narrow"/>
                <a:ea typeface="Arial Narrow"/>
                <a:cs typeface="Arial Narrow"/>
                <a:sym typeface="Arial Narrow"/>
              </a:rPr>
              <a:t>Via Morandi 21,  40060 Toscanella di Dozza (Bologna) </a:t>
            </a:r>
            <a:r>
              <a:rPr lang="it-IT" sz="900" b="1" i="0" u="none" strike="noStrike" cap="none" dirty="0" err="1">
                <a:solidFill>
                  <a:schemeClr val="dk1"/>
                </a:solidFill>
                <a:latin typeface="Arial Narrow"/>
                <a:ea typeface="Arial Narrow"/>
                <a:cs typeface="Arial Narrow"/>
                <a:sym typeface="Arial Narrow"/>
              </a:rPr>
              <a:t>Italy</a:t>
            </a:r>
            <a:r>
              <a:rPr lang="it-IT" sz="900" b="1" i="0" u="none" strike="noStrike" cap="none" dirty="0">
                <a:solidFill>
                  <a:schemeClr val="dk1"/>
                </a:solidFill>
                <a:latin typeface="Arial Narrow"/>
                <a:ea typeface="Arial Narrow"/>
                <a:cs typeface="Arial Narrow"/>
                <a:sym typeface="Arial Narrow"/>
              </a:rPr>
              <a:t> Tel +39 0542673434  email: </a:t>
            </a:r>
            <a:r>
              <a:rPr lang="it-IT" sz="900" b="1" i="0" u="sng" strike="noStrike" cap="none" dirty="0">
                <a:solidFill>
                  <a:schemeClr val="dk1"/>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info@flexlifting.com</a:t>
            </a:r>
            <a:r>
              <a:rPr lang="it-IT" sz="900" b="1" i="0" u="none" strike="noStrike" cap="none" dirty="0">
                <a:solidFill>
                  <a:schemeClr val="dk1"/>
                </a:solidFill>
                <a:latin typeface="Arial Narrow"/>
                <a:ea typeface="Arial Narrow"/>
                <a:cs typeface="Arial Narrow"/>
                <a:sym typeface="Arial Narrow"/>
              </a:rPr>
              <a:t>  website: www.flexlifting.com</a:t>
            </a:r>
            <a:endParaRPr dirty="0"/>
          </a:p>
        </p:txBody>
      </p:sp>
      <p:graphicFrame>
        <p:nvGraphicFramePr>
          <p:cNvPr id="13" name="Tabella 12">
            <a:extLst>
              <a:ext uri="{FF2B5EF4-FFF2-40B4-BE49-F238E27FC236}">
                <a16:creationId xmlns:a16="http://schemas.microsoft.com/office/drawing/2014/main" id="{8078E0FE-87A9-D821-40A9-86FA41F93216}"/>
              </a:ext>
            </a:extLst>
          </p:cNvPr>
          <p:cNvGraphicFramePr>
            <a:graphicFrameLocks noGrp="1"/>
          </p:cNvGraphicFramePr>
          <p:nvPr>
            <p:extLst>
              <p:ext uri="{D42A27DB-BD31-4B8C-83A1-F6EECF244321}">
                <p14:modId xmlns:p14="http://schemas.microsoft.com/office/powerpoint/2010/main" val="3418068031"/>
              </p:ext>
            </p:extLst>
          </p:nvPr>
        </p:nvGraphicFramePr>
        <p:xfrm>
          <a:off x="243302" y="8090706"/>
          <a:ext cx="3633913" cy="1182101"/>
        </p:xfrm>
        <a:graphic>
          <a:graphicData uri="http://schemas.openxmlformats.org/drawingml/2006/table">
            <a:tbl>
              <a:tblPr firstRow="1" bandRow="1">
                <a:tableStyleId>{5940675A-B579-460E-94D1-54222C63F5DA}</a:tableStyleId>
              </a:tblPr>
              <a:tblGrid>
                <a:gridCol w="1812092">
                  <a:extLst>
                    <a:ext uri="{9D8B030D-6E8A-4147-A177-3AD203B41FA5}">
                      <a16:colId xmlns:a16="http://schemas.microsoft.com/office/drawing/2014/main" val="3751896270"/>
                    </a:ext>
                  </a:extLst>
                </a:gridCol>
                <a:gridCol w="638500">
                  <a:extLst>
                    <a:ext uri="{9D8B030D-6E8A-4147-A177-3AD203B41FA5}">
                      <a16:colId xmlns:a16="http://schemas.microsoft.com/office/drawing/2014/main" val="3893275354"/>
                    </a:ext>
                  </a:extLst>
                </a:gridCol>
                <a:gridCol w="1183321">
                  <a:extLst>
                    <a:ext uri="{9D8B030D-6E8A-4147-A177-3AD203B41FA5}">
                      <a16:colId xmlns:a16="http://schemas.microsoft.com/office/drawing/2014/main" val="3370606334"/>
                    </a:ext>
                  </a:extLst>
                </a:gridCol>
              </a:tblGrid>
              <a:tr h="197809">
                <a:tc>
                  <a:txBody>
                    <a:bodyPr/>
                    <a:lstStyle/>
                    <a:p>
                      <a:pPr marL="641985">
                        <a:lnSpc>
                          <a:spcPct val="100000"/>
                        </a:lnSpc>
                        <a:spcBef>
                          <a:spcPts val="745"/>
                        </a:spcBef>
                      </a:pPr>
                      <a:r>
                        <a:rPr lang="it-IT" sz="1000" spc="-5" dirty="0" err="1">
                          <a:latin typeface="Calibri" panose="020F0502020204030204" pitchFamily="34" charset="0"/>
                          <a:ea typeface="Calibri" panose="020F0502020204030204" pitchFamily="34" charset="0"/>
                          <a:cs typeface="Calibri" panose="020F0502020204030204" pitchFamily="34" charset="0"/>
                        </a:rPr>
                        <a:t>Données</a:t>
                      </a:r>
                      <a:r>
                        <a:rPr lang="it-IT" sz="1000" spc="-5" dirty="0">
                          <a:latin typeface="Calibri" panose="020F0502020204030204" pitchFamily="34" charset="0"/>
                          <a:ea typeface="Calibri" panose="020F0502020204030204" pitchFamily="34" charset="0"/>
                          <a:cs typeface="Calibri" panose="020F0502020204030204" pitchFamily="34" charset="0"/>
                        </a:rPr>
                        <a:t> techniques</a:t>
                      </a:r>
                      <a:endParaRPr lang="it-IT" sz="1000" dirty="0">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b="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UM</a:t>
                      </a:r>
                      <a:endPar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FLEX F1000SB</a:t>
                      </a:r>
                    </a:p>
                  </a:txBody>
                  <a:tcPr marL="9525" marR="9525" marT="9525" marB="0" anchor="ctr"/>
                </a:tc>
                <a:extLst>
                  <a:ext uri="{0D108BD9-81ED-4DB2-BD59-A6C34878D82A}">
                    <a16:rowId xmlns:a16="http://schemas.microsoft.com/office/drawing/2014/main" val="4113169361"/>
                  </a:ext>
                </a:extLst>
              </a:tr>
              <a:tr h="204288">
                <a:tc>
                  <a:txBody>
                    <a:bodyPr/>
                    <a:lstStyle/>
                    <a:p>
                      <a:pPr algn="l" rtl="0" fontAlgn="ctr"/>
                      <a:r>
                        <a:rPr lang="it-IT"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Poids</a:t>
                      </a:r>
                    </a:p>
                  </a:txBody>
                  <a:tcPr marL="85725" marR="9525" marT="9525" marB="0" anchor="ctr"/>
                </a:tc>
                <a:tc>
                  <a:txBody>
                    <a:bodyPr/>
                    <a:lstStyle/>
                    <a:p>
                      <a:pPr algn="ctr" rtl="0" fontAlgn="ctr"/>
                      <a:r>
                        <a:rPr lang="it-IT" sz="1000" b="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[kg]</a:t>
                      </a:r>
                      <a:endPar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1600</a:t>
                      </a:r>
                    </a:p>
                  </a:txBody>
                  <a:tcPr marL="9525" marR="9525" marT="9525" marB="0" anchor="ctr"/>
                </a:tc>
                <a:extLst>
                  <a:ext uri="{0D108BD9-81ED-4DB2-BD59-A6C34878D82A}">
                    <a16:rowId xmlns:a16="http://schemas.microsoft.com/office/drawing/2014/main" val="1134131921"/>
                  </a:ext>
                </a:extLst>
              </a:tr>
              <a:tr h="195001">
                <a:tc>
                  <a:txBody>
                    <a:bodyPr/>
                    <a:lstStyle/>
                    <a:p>
                      <a:pPr algn="l" rtl="0" fontAlgn="ctr"/>
                      <a:r>
                        <a:rPr lang="it-IT"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Capacité max.</a:t>
                      </a:r>
                    </a:p>
                  </a:txBody>
                  <a:tcPr marL="85725" marR="9525" marT="9525" marB="0" anchor="ctr"/>
                </a:tc>
                <a:tc>
                  <a:txBody>
                    <a:bodyPr/>
                    <a:lstStyle/>
                    <a:p>
                      <a:pPr algn="ctr" rtl="0" fontAlgn="ctr"/>
                      <a:r>
                        <a:rPr lang="it-IT" sz="1000" b="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[kg]</a:t>
                      </a:r>
                      <a:endPar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b="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1000</a:t>
                      </a:r>
                      <a:endPar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22375979"/>
                  </a:ext>
                </a:extLst>
              </a:tr>
              <a:tr h="195001">
                <a:tc>
                  <a:txBody>
                    <a:bodyPr/>
                    <a:lstStyle/>
                    <a:p>
                      <a:pPr algn="l"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Moteur levage</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5725" marR="9525" marT="9525" marB="0" anchor="ctr"/>
                </a:tc>
                <a:tc>
                  <a:txBody>
                    <a:bodyPr/>
                    <a:lstStyle/>
                    <a:p>
                      <a:pPr algn="ctr" rtl="0" fontAlgn="ctr"/>
                      <a:r>
                        <a:rPr lang="it-IT" sz="1000" b="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[W]</a:t>
                      </a:r>
                      <a:endParaRPr lang="it-IT" sz="1000"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b="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800</a:t>
                      </a:r>
                      <a:endPar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259078581"/>
                  </a:ext>
                </a:extLst>
              </a:tr>
              <a:tr h="195001">
                <a:tc>
                  <a:txBody>
                    <a:bodyPr/>
                    <a:lstStyle/>
                    <a:p>
                      <a:pPr algn="l"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Moteur traction</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5725" marR="9525" marT="9525" marB="0" anchor="ctr"/>
                </a:tc>
                <a:tc>
                  <a:txBody>
                    <a:bodyPr/>
                    <a:lstStyle/>
                    <a:p>
                      <a:pPr algn="ctr" rtl="0" fontAlgn="ctr"/>
                      <a:r>
                        <a:rPr lang="it-IT" sz="1000" b="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[W]</a:t>
                      </a:r>
                      <a:endParaRPr lang="it-IT" sz="1000" b="0"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b="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1200</a:t>
                      </a:r>
                      <a:endPar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79539927"/>
                  </a:ext>
                </a:extLst>
              </a:tr>
              <a:tr h="195001">
                <a:tc>
                  <a:txBody>
                    <a:bodyPr/>
                    <a:lstStyle/>
                    <a:p>
                      <a:pPr algn="l" rtl="0" fontAlgn="ctr"/>
                      <a:r>
                        <a:rPr lang="it-IT"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Capacité du réservoir</a:t>
                      </a:r>
                    </a:p>
                  </a:txBody>
                  <a:tcPr marL="85725" marR="9525" marT="9525" marB="0" anchor="ctr"/>
                </a:tc>
                <a:tc>
                  <a:txBody>
                    <a:bodyPr/>
                    <a:lstStyle/>
                    <a:p>
                      <a:pPr algn="ctr" rtl="0" fontAlgn="ctr"/>
                      <a:r>
                        <a:rPr lang="it-IT" sz="1000" b="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 </a:t>
                      </a:r>
                      <a:endPar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p>
                  </a:txBody>
                  <a:tcPr marL="9525" marR="9525" marT="9525" marB="0" anchor="ctr"/>
                </a:tc>
                <a:extLst>
                  <a:ext uri="{0D108BD9-81ED-4DB2-BD59-A6C34878D82A}">
                    <a16:rowId xmlns:a16="http://schemas.microsoft.com/office/drawing/2014/main" val="1554542355"/>
                  </a:ext>
                </a:extLst>
              </a:tr>
            </a:tbl>
          </a:graphicData>
        </a:graphic>
      </p:graphicFrame>
      <p:graphicFrame>
        <p:nvGraphicFramePr>
          <p:cNvPr id="14" name="Tabella 13">
            <a:extLst>
              <a:ext uri="{FF2B5EF4-FFF2-40B4-BE49-F238E27FC236}">
                <a16:creationId xmlns:a16="http://schemas.microsoft.com/office/drawing/2014/main" id="{95D862BF-D41E-9838-82FB-E26059AD3E1F}"/>
              </a:ext>
            </a:extLst>
          </p:cNvPr>
          <p:cNvGraphicFramePr>
            <a:graphicFrameLocks noGrp="1"/>
          </p:cNvGraphicFramePr>
          <p:nvPr>
            <p:extLst>
              <p:ext uri="{D42A27DB-BD31-4B8C-83A1-F6EECF244321}">
                <p14:modId xmlns:p14="http://schemas.microsoft.com/office/powerpoint/2010/main" val="4258377335"/>
              </p:ext>
            </p:extLst>
          </p:nvPr>
        </p:nvGraphicFramePr>
        <p:xfrm>
          <a:off x="4128453" y="8090706"/>
          <a:ext cx="2431288" cy="1172756"/>
        </p:xfrm>
        <a:graphic>
          <a:graphicData uri="http://schemas.openxmlformats.org/drawingml/2006/table">
            <a:tbl>
              <a:tblPr firstRow="1" bandRow="1">
                <a:tableStyleId>{5940675A-B579-460E-94D1-54222C63F5DA}</a:tableStyleId>
              </a:tblPr>
              <a:tblGrid>
                <a:gridCol w="566090">
                  <a:extLst>
                    <a:ext uri="{9D8B030D-6E8A-4147-A177-3AD203B41FA5}">
                      <a16:colId xmlns:a16="http://schemas.microsoft.com/office/drawing/2014/main" val="3872395131"/>
                    </a:ext>
                  </a:extLst>
                </a:gridCol>
                <a:gridCol w="737762">
                  <a:extLst>
                    <a:ext uri="{9D8B030D-6E8A-4147-A177-3AD203B41FA5}">
                      <a16:colId xmlns:a16="http://schemas.microsoft.com/office/drawing/2014/main" val="1033234876"/>
                    </a:ext>
                  </a:extLst>
                </a:gridCol>
                <a:gridCol w="572356">
                  <a:extLst>
                    <a:ext uri="{9D8B030D-6E8A-4147-A177-3AD203B41FA5}">
                      <a16:colId xmlns:a16="http://schemas.microsoft.com/office/drawing/2014/main" val="3741353373"/>
                    </a:ext>
                  </a:extLst>
                </a:gridCol>
                <a:gridCol w="555080">
                  <a:extLst>
                    <a:ext uri="{9D8B030D-6E8A-4147-A177-3AD203B41FA5}">
                      <a16:colId xmlns:a16="http://schemas.microsoft.com/office/drawing/2014/main" val="966438425"/>
                    </a:ext>
                  </a:extLst>
                </a:gridCol>
              </a:tblGrid>
              <a:tr h="189058">
                <a:tc gridSpan="4">
                  <a:txBody>
                    <a:bodyPr/>
                    <a:lstStyle/>
                    <a:p>
                      <a:pPr algn="ctr" rtl="0" fontAlgn="ctr"/>
                      <a:r>
                        <a:rPr lang="it-IT" sz="1000" u="none" strike="noStrike" dirty="0" err="1">
                          <a:effectLst/>
                          <a:latin typeface="Calibri" panose="020F0502020204030204" pitchFamily="34" charset="0"/>
                          <a:ea typeface="Calibri" panose="020F0502020204030204" pitchFamily="34" charset="0"/>
                          <a:cs typeface="Calibri" panose="020F0502020204030204" pitchFamily="34" charset="0"/>
                        </a:rPr>
                        <a:t>Batteries</a:t>
                      </a: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 et </a:t>
                      </a:r>
                      <a:r>
                        <a:rPr lang="it-IT" sz="1000" u="none" strike="noStrike" dirty="0" err="1">
                          <a:effectLst/>
                          <a:latin typeface="Calibri" panose="020F0502020204030204" pitchFamily="34" charset="0"/>
                          <a:ea typeface="Calibri" panose="020F0502020204030204" pitchFamily="34" charset="0"/>
                          <a:cs typeface="Calibri" panose="020F0502020204030204" pitchFamily="34" charset="0"/>
                        </a:rPr>
                        <a:t>chargeur</a:t>
                      </a:r>
                      <a:endParaRPr lang="it-IT" sz="10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79735876"/>
                  </a:ext>
                </a:extLst>
              </a:tr>
              <a:tr h="340624">
                <a:tc gridSpan="2">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2 </a:t>
                      </a:r>
                      <a:r>
                        <a:rPr lang="it-IT" sz="1000" u="none" strike="noStrike" dirty="0" err="1">
                          <a:effectLst/>
                          <a:latin typeface="Calibri" panose="020F0502020204030204" pitchFamily="34" charset="0"/>
                          <a:ea typeface="Calibri" panose="020F0502020204030204" pitchFamily="34" charset="0"/>
                          <a:cs typeface="Calibri" panose="020F0502020204030204" pitchFamily="34" charset="0"/>
                        </a:rPr>
                        <a:t>Batteries</a:t>
                      </a: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 AGM</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hMerge="1">
                  <a:txBody>
                    <a:bodyPr/>
                    <a:lstStyle/>
                    <a:p>
                      <a:endParaRPr lang="it-IT"/>
                    </a:p>
                  </a:txBody>
                  <a:tcPr/>
                </a:tc>
                <a:tc gridSpan="2">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1 </a:t>
                      </a:r>
                      <a:r>
                        <a:rPr lang="it-IT" sz="1000" u="none" strike="noStrike" dirty="0" err="1">
                          <a:effectLst/>
                          <a:latin typeface="Calibri" panose="020F0502020204030204" pitchFamily="34" charset="0"/>
                          <a:ea typeface="Calibri" panose="020F0502020204030204" pitchFamily="34" charset="0"/>
                          <a:cs typeface="Calibri" panose="020F0502020204030204" pitchFamily="34" charset="0"/>
                        </a:rPr>
                        <a:t>Chargeur</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hMerge="1">
                  <a:txBody>
                    <a:bodyPr/>
                    <a:lstStyle/>
                    <a:p>
                      <a:endParaRPr lang="it-IT"/>
                    </a:p>
                  </a:txBody>
                  <a:tcPr/>
                </a:tc>
                <a:extLst>
                  <a:ext uri="{0D108BD9-81ED-4DB2-BD59-A6C34878D82A}">
                    <a16:rowId xmlns:a16="http://schemas.microsoft.com/office/drawing/2014/main" val="680381015"/>
                  </a:ext>
                </a:extLst>
              </a:tr>
              <a:tr h="274855">
                <a:tc>
                  <a:txBody>
                    <a:bodyPr/>
                    <a:lstStyle/>
                    <a:p>
                      <a:pPr algn="ctr" rtl="0" fontAlgn="ctr"/>
                      <a:r>
                        <a:rPr lang="it-IT" sz="1000" u="none" strike="noStrike">
                          <a:effectLst/>
                          <a:latin typeface="Calibri" panose="020F0502020204030204" pitchFamily="34" charset="0"/>
                          <a:ea typeface="Calibri" panose="020F0502020204030204" pitchFamily="34" charset="0"/>
                          <a:cs typeface="Calibri" panose="020F0502020204030204" pitchFamily="34" charset="0"/>
                        </a:rPr>
                        <a:t>[V]</a:t>
                      </a:r>
                      <a:endParaRPr lang="it-IT"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[A]</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[V]</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[A]</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501470563"/>
                  </a:ext>
                </a:extLst>
              </a:tr>
              <a:tr h="368219">
                <a:tc>
                  <a:txBody>
                    <a:bodyPr/>
                    <a:lstStyle/>
                    <a:p>
                      <a:pPr algn="ctr" rtl="0" fontAlgn="ctr"/>
                      <a:r>
                        <a:rPr lang="it-IT" sz="1000" u="none" strike="noStrike">
                          <a:effectLst/>
                          <a:latin typeface="Calibri" panose="020F0502020204030204" pitchFamily="34" charset="0"/>
                          <a:ea typeface="Calibri" panose="020F0502020204030204" pitchFamily="34" charset="0"/>
                          <a:cs typeface="Calibri" panose="020F0502020204030204" pitchFamily="34" charset="0"/>
                        </a:rPr>
                        <a:t>2 x 12</a:t>
                      </a:r>
                      <a:endParaRPr lang="it-IT" sz="10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2 x 120</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24</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it-IT" sz="1000" u="none" strike="noStrike" dirty="0">
                          <a:effectLst/>
                          <a:latin typeface="Calibri" panose="020F0502020204030204" pitchFamily="34" charset="0"/>
                          <a:ea typeface="Calibri" panose="020F0502020204030204" pitchFamily="34" charset="0"/>
                          <a:cs typeface="Calibri" panose="020F0502020204030204" pitchFamily="34" charset="0"/>
                        </a:rPr>
                        <a:t>12</a:t>
                      </a:r>
                      <a:endParaRPr lang="it-IT" sz="10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250286523"/>
                  </a:ext>
                </a:extLst>
              </a:tr>
            </a:tbl>
          </a:graphicData>
        </a:graphic>
      </p:graphicFrame>
      <p:pic>
        <p:nvPicPr>
          <p:cNvPr id="3" name="Immagine 2">
            <a:extLst>
              <a:ext uri="{FF2B5EF4-FFF2-40B4-BE49-F238E27FC236}">
                <a16:creationId xmlns:a16="http://schemas.microsoft.com/office/drawing/2014/main" id="{23148BD5-B9E0-05A8-D533-33B0E82C249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7706" y="1732551"/>
            <a:ext cx="5730473" cy="43028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p:nvPr/>
        </p:nvSpPr>
        <p:spPr>
          <a:xfrm>
            <a:off x="295275" y="3591879"/>
            <a:ext cx="2981281" cy="3308558"/>
          </a:xfrm>
          <a:prstGeom prst="rect">
            <a:avLst/>
          </a:prstGeom>
          <a:solidFill>
            <a:srgbClr val="FFFFFF"/>
          </a:solidFill>
          <a:ln w="222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Calibri"/>
              <a:buNone/>
            </a:pPr>
            <a:r>
              <a:rPr lang="it-IT" sz="1100" b="1" i="0" u="none" strike="noStrike" cap="none" dirty="0">
                <a:solidFill>
                  <a:srgbClr val="000000"/>
                </a:solidFill>
                <a:latin typeface="Calibri"/>
                <a:ea typeface="Calibri"/>
                <a:cs typeface="Calibri"/>
                <a:sym typeface="Calibri"/>
              </a:rPr>
              <a:t>TIMOM DE GUIDAGE</a:t>
            </a:r>
          </a:p>
          <a:p>
            <a:pPr lvl="0">
              <a:defRPr/>
            </a:pPr>
            <a:r>
              <a:rPr lang="en-US" sz="1100" dirty="0" err="1">
                <a:solidFill>
                  <a:sysClr val="windowText" lastClr="000000"/>
                </a:solidFill>
                <a:latin typeface="Calibri" panose="020F0502020204030204" pitchFamily="34" charset="0"/>
                <a:cs typeface="Calibri" panose="020F0502020204030204" pitchFamily="34" charset="0"/>
              </a:rPr>
              <a:t>Ergonomie</a:t>
            </a:r>
            <a:r>
              <a:rPr lang="en-US" sz="1100" dirty="0">
                <a:solidFill>
                  <a:sysClr val="windowText" lastClr="000000"/>
                </a:solidFill>
                <a:latin typeface="Calibri" panose="020F0502020204030204" pitchFamily="34" charset="0"/>
                <a:cs typeface="Calibri" panose="020F0502020204030204" pitchFamily="34" charset="0"/>
              </a:rPr>
              <a:t> maximale: </a:t>
            </a:r>
            <a:r>
              <a:rPr lang="fr-FR" sz="1100" dirty="0">
                <a:solidFill>
                  <a:sysClr val="windowText" lastClr="000000"/>
                </a:solidFill>
                <a:latin typeface="Calibri" panose="020F0502020204030204" pitchFamily="34" charset="0"/>
                <a:cs typeface="Calibri" panose="020F0502020204030204" pitchFamily="34" charset="0"/>
              </a:rPr>
              <a:t>l'opérateur peut saisir fermement le timon à deux mains en  garantissant une posture correcte</a:t>
            </a:r>
          </a:p>
          <a:p>
            <a:pPr>
              <a:buSzPts val="1200"/>
            </a:pPr>
            <a:r>
              <a:rPr lang="fr-FR" sz="1100" dirty="0">
                <a:solidFill>
                  <a:sysClr val="windowText" lastClr="000000"/>
                </a:solidFill>
                <a:latin typeface="Calibri" panose="020F0502020204030204" pitchFamily="34" charset="0"/>
                <a:cs typeface="Calibri" panose="020F0502020204030204" pitchFamily="34" charset="0"/>
              </a:rPr>
              <a:t>Conduite en toute sécurité : l'interrupteur de sécurité du timon désactive le fonctionnement dans les positions non autorisées</a:t>
            </a:r>
          </a:p>
          <a:p>
            <a:pPr lvl="0">
              <a:defRPr/>
            </a:pPr>
            <a:r>
              <a:rPr kumimoji="0" lang="fr-FR" sz="11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Vitesse lente/rapide : d</a:t>
            </a:r>
            <a:r>
              <a:rPr lang="it-IT" sz="1100" i="0" dirty="0">
                <a:effectLst/>
                <a:latin typeface="Calibri" panose="020F0502020204030204" pitchFamily="34" charset="0"/>
                <a:cs typeface="Calibri" panose="020F0502020204030204" pitchFamily="34" charset="0"/>
              </a:rPr>
              <a:t>eux </a:t>
            </a:r>
            <a:r>
              <a:rPr lang="it-IT" sz="1100" i="0" dirty="0" err="1">
                <a:effectLst/>
                <a:latin typeface="Calibri" panose="020F0502020204030204" pitchFamily="34" charset="0"/>
                <a:cs typeface="Calibri" panose="020F0502020204030204" pitchFamily="34" charset="0"/>
              </a:rPr>
              <a:t>vitesses</a:t>
            </a:r>
            <a:r>
              <a:rPr lang="it-IT" sz="1100" i="0" dirty="0">
                <a:effectLst/>
                <a:latin typeface="Calibri" panose="020F0502020204030204" pitchFamily="34" charset="0"/>
                <a:cs typeface="Calibri" panose="020F0502020204030204" pitchFamily="34" charset="0"/>
              </a:rPr>
              <a:t> de </a:t>
            </a:r>
            <a:r>
              <a:rPr lang="it-IT" sz="1100" i="0" dirty="0" err="1">
                <a:effectLst/>
                <a:latin typeface="Calibri" panose="020F0502020204030204" pitchFamily="34" charset="0"/>
                <a:cs typeface="Calibri" panose="020F0502020204030204" pitchFamily="34" charset="0"/>
              </a:rPr>
              <a:t>déplacement</a:t>
            </a:r>
            <a:r>
              <a:rPr lang="it-IT" sz="1100" i="0" dirty="0">
                <a:effectLst/>
                <a:latin typeface="Calibri" panose="020F0502020204030204" pitchFamily="34" charset="0"/>
                <a:cs typeface="Calibri" panose="020F0502020204030204" pitchFamily="34" charset="0"/>
              </a:rPr>
              <a:t>. </a:t>
            </a:r>
            <a:r>
              <a:rPr lang="fr-FR" sz="1100" dirty="0">
                <a:solidFill>
                  <a:sysClr val="windowText" lastClr="000000"/>
                </a:solidFill>
                <a:latin typeface="Calibri" panose="020F0502020204030204" pitchFamily="34" charset="0"/>
                <a:cs typeface="Calibri" panose="020F0502020204030204" pitchFamily="34" charset="0"/>
              </a:rPr>
              <a:t>Mode lent de 1,5 km/h idéal pour les espaces restreints et pour déplacer la charge en toute sécurité. </a:t>
            </a:r>
            <a:r>
              <a:rPr lang="fr-FR" sz="1100" dirty="0">
                <a:ln w="9525">
                  <a:noFill/>
                </a:ln>
                <a:solidFill>
                  <a:sysClr val="windowText" lastClr="000000"/>
                </a:solidFill>
                <a:latin typeface="Calibri" panose="020F0502020204030204" pitchFamily="34" charset="0"/>
                <a:cs typeface="Calibri" panose="020F0502020204030204" pitchFamily="34" charset="0"/>
              </a:rPr>
              <a:t>Vitesse standard de 3,0 km/h pour conduire la grue sur de longues distances</a:t>
            </a:r>
          </a:p>
          <a:p>
            <a:pPr lvl="0">
              <a:defRPr/>
            </a:pPr>
            <a:r>
              <a:rPr lang="fr-FR" sz="1100" i="0" dirty="0">
                <a:solidFill>
                  <a:schemeClr val="tx1"/>
                </a:solidFill>
                <a:effectLst/>
                <a:latin typeface="Calibri" panose="020F0502020204030204" pitchFamily="34" charset="0"/>
                <a:cs typeface="Calibri" panose="020F0502020204030204" pitchFamily="34" charset="0"/>
              </a:rPr>
              <a:t>Avertisseur sonore de marche</a:t>
            </a:r>
            <a:r>
              <a:rPr kumimoji="0" lang="fr-FR" sz="110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fr-FR" sz="110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Klaxon avec condensateur axial polyester anti-bruit</a:t>
            </a:r>
          </a:p>
          <a:p>
            <a:pPr lvl="0">
              <a:defRPr/>
            </a:pPr>
            <a:r>
              <a:rPr lang="fr-FR" sz="1100" i="0" dirty="0">
                <a:solidFill>
                  <a:schemeClr val="tx1"/>
                </a:solidFill>
                <a:effectLst/>
                <a:latin typeface="Calibri" panose="020F0502020204030204" pitchFamily="34" charset="0"/>
                <a:cs typeface="Calibri" panose="020F0502020204030204" pitchFamily="34" charset="0"/>
              </a:rPr>
              <a:t>Bouton anti-écrasement </a:t>
            </a:r>
            <a:r>
              <a:rPr kumimoji="0" lang="fr-FR" sz="1100" u="none" strike="noStrike" kern="1200" cap="none" spc="0" normalizeH="0" baseline="0" noProof="0" dirty="0">
                <a:ln w="9525">
                  <a:noFill/>
                </a:ln>
                <a:solidFill>
                  <a:sysClr val="windowText" lastClr="000000"/>
                </a:solidFill>
                <a:effectLst/>
                <a:uLnTx/>
                <a:uFillTx/>
                <a:latin typeface="Calibri" panose="020F0502020204030204" pitchFamily="34" charset="0"/>
                <a:ea typeface="+mn-ea"/>
                <a:cs typeface="Calibri" panose="020F0502020204030204" pitchFamily="34" charset="0"/>
              </a:rPr>
              <a:t>: bouton anti-écrasement avec inverseur automatique pour assurer la sécurité de l'opérateur à chaque manœuvre. </a:t>
            </a:r>
            <a:r>
              <a:rPr lang="fr-FR" sz="1100" i="0" dirty="0">
                <a:solidFill>
                  <a:schemeClr val="tx1"/>
                </a:solidFill>
                <a:effectLst/>
                <a:latin typeface="Calibri" panose="020F0502020204030204" pitchFamily="34" charset="0"/>
                <a:cs typeface="Calibri" panose="020F0502020204030204" pitchFamily="34" charset="0"/>
              </a:rPr>
              <a:t>2 leviers: double levier à papillon pour marche arrière/avant</a:t>
            </a:r>
            <a:endParaRPr lang="fr-FR" sz="1100" b="1" spc="-5" dirty="0">
              <a:latin typeface="Calibri"/>
              <a:cs typeface="Calibri"/>
            </a:endParaRPr>
          </a:p>
        </p:txBody>
      </p:sp>
      <p:sp>
        <p:nvSpPr>
          <p:cNvPr id="100" name="Google Shape;100;p2"/>
          <p:cNvSpPr txBox="1"/>
          <p:nvPr/>
        </p:nvSpPr>
        <p:spPr>
          <a:xfrm>
            <a:off x="0" y="9444650"/>
            <a:ext cx="6858000" cy="392415"/>
          </a:xfrm>
          <a:prstGeom prst="rect">
            <a:avLst/>
          </a:prstGeom>
          <a:noFill/>
          <a:ln>
            <a:noFill/>
          </a:ln>
        </p:spPr>
        <p:txBody>
          <a:bodyPr spcFirstLastPara="1" wrap="square" lIns="91425" tIns="45700" rIns="91425" bIns="45700" anchor="t" anchorCtr="0">
            <a:spAutoFit/>
          </a:bodyPr>
          <a:lstStyle/>
          <a:p>
            <a:pPr lvl="0" algn="ctr"/>
            <a:r>
              <a:rPr lang="it-IT" sz="1050" b="1" i="0" u="none" strike="noStrike" cap="none" dirty="0">
                <a:solidFill>
                  <a:schemeClr val="dk1"/>
                </a:solidFill>
                <a:latin typeface="Arial Narrow"/>
                <a:ea typeface="Arial Narrow"/>
                <a:cs typeface="Arial Narrow"/>
                <a:sym typeface="Arial Narrow"/>
              </a:rPr>
              <a:t>Flex Lifting - </a:t>
            </a:r>
            <a:r>
              <a:rPr lang="it-IT" sz="1050" b="1" dirty="0">
                <a:latin typeface="Arial Narrow"/>
                <a:cs typeface="Arial Narrow"/>
              </a:rPr>
              <a:t>une </a:t>
            </a:r>
            <a:r>
              <a:rPr lang="it-IT" sz="1050" b="1" dirty="0" err="1">
                <a:latin typeface="Arial Narrow"/>
                <a:cs typeface="Arial Narrow"/>
              </a:rPr>
              <a:t>marque</a:t>
            </a:r>
            <a:r>
              <a:rPr lang="it-IT" sz="1050" b="1" dirty="0">
                <a:latin typeface="Arial Narrow"/>
                <a:cs typeface="Arial Narrow"/>
              </a:rPr>
              <a:t> du </a:t>
            </a:r>
            <a:r>
              <a:rPr lang="it-IT" sz="1050" b="1" dirty="0" err="1">
                <a:latin typeface="Arial Narrow"/>
                <a:cs typeface="Arial Narrow"/>
              </a:rPr>
              <a:t>Groupe</a:t>
            </a:r>
            <a:r>
              <a:rPr lang="it-IT" sz="1050" b="1" dirty="0">
                <a:latin typeface="Arial Narrow"/>
                <a:cs typeface="Arial Narrow"/>
              </a:rPr>
              <a:t> AxA </a:t>
            </a:r>
            <a:r>
              <a:rPr lang="it-IT" sz="1050" b="1" spc="-25" dirty="0">
                <a:latin typeface="Arial Narrow"/>
                <a:cs typeface="Arial Narrow"/>
              </a:rPr>
              <a:t>srl </a:t>
            </a:r>
          </a:p>
          <a:p>
            <a:pPr lvl="0" algn="ctr"/>
            <a:r>
              <a:rPr lang="it-IT" sz="900" b="1" i="0" u="none" strike="noStrike" cap="none" dirty="0">
                <a:solidFill>
                  <a:schemeClr val="dk1"/>
                </a:solidFill>
                <a:latin typeface="Arial Narrow"/>
                <a:ea typeface="Arial Narrow"/>
                <a:cs typeface="Arial Narrow"/>
                <a:sym typeface="Arial Narrow"/>
              </a:rPr>
              <a:t>Via Morandi 21,  40060 Toscanella di Dozza (Bologna) </a:t>
            </a:r>
            <a:r>
              <a:rPr lang="it-IT" sz="900" b="1" i="0" u="none" strike="noStrike" cap="none" dirty="0" err="1">
                <a:solidFill>
                  <a:schemeClr val="dk1"/>
                </a:solidFill>
                <a:latin typeface="Arial Narrow"/>
                <a:ea typeface="Arial Narrow"/>
                <a:cs typeface="Arial Narrow"/>
                <a:sym typeface="Arial Narrow"/>
              </a:rPr>
              <a:t>Italy</a:t>
            </a:r>
            <a:r>
              <a:rPr lang="it-IT" sz="900" b="1" i="0" u="none" strike="noStrike" cap="none" dirty="0">
                <a:solidFill>
                  <a:schemeClr val="dk1"/>
                </a:solidFill>
                <a:latin typeface="Arial Narrow"/>
                <a:ea typeface="Arial Narrow"/>
                <a:cs typeface="Arial Narrow"/>
                <a:sym typeface="Arial Narrow"/>
              </a:rPr>
              <a:t> Tel +39 0542673434  email: </a:t>
            </a:r>
            <a:r>
              <a:rPr lang="it-IT" sz="900" b="1" i="0" u="sng" strike="noStrike" cap="none" dirty="0">
                <a:solidFill>
                  <a:schemeClr val="dk1"/>
                </a:solidFill>
                <a:latin typeface="Arial Narrow"/>
                <a:ea typeface="Arial Narrow"/>
                <a:cs typeface="Arial Narrow"/>
                <a:sym typeface="Arial Narrow"/>
                <a:hlinkClick r:id="rId3">
                  <a:extLst>
                    <a:ext uri="{A12FA001-AC4F-418D-AE19-62706E023703}">
                      <ahyp:hlinkClr xmlns:ahyp="http://schemas.microsoft.com/office/drawing/2018/hyperlinkcolor" val="tx"/>
                    </a:ext>
                  </a:extLst>
                </a:hlinkClick>
              </a:rPr>
              <a:t>info@flexlifting.com</a:t>
            </a:r>
            <a:r>
              <a:rPr lang="it-IT" sz="900" b="1" i="0" u="none" strike="noStrike" cap="none" dirty="0">
                <a:solidFill>
                  <a:schemeClr val="dk1"/>
                </a:solidFill>
                <a:latin typeface="Arial Narrow"/>
                <a:ea typeface="Arial Narrow"/>
                <a:cs typeface="Arial Narrow"/>
                <a:sym typeface="Arial Narrow"/>
              </a:rPr>
              <a:t>  website: www.flexlifting.com</a:t>
            </a:r>
            <a:endParaRPr dirty="0"/>
          </a:p>
        </p:txBody>
      </p:sp>
      <p:sp>
        <p:nvSpPr>
          <p:cNvPr id="2" name="Google Shape;92;p1">
            <a:extLst>
              <a:ext uri="{FF2B5EF4-FFF2-40B4-BE49-F238E27FC236}">
                <a16:creationId xmlns:a16="http://schemas.microsoft.com/office/drawing/2014/main" id="{9E032CA7-1463-71BD-68F5-F7AB903694E8}"/>
              </a:ext>
            </a:extLst>
          </p:cNvPr>
          <p:cNvSpPr txBox="1"/>
          <p:nvPr/>
        </p:nvSpPr>
        <p:spPr>
          <a:xfrm>
            <a:off x="295275" y="7950977"/>
            <a:ext cx="6318208" cy="430847"/>
          </a:xfrm>
          <a:prstGeom prst="rect">
            <a:avLst/>
          </a:prstGeom>
          <a:solidFill>
            <a:srgbClr val="FFFFFF"/>
          </a:solidFill>
          <a:ln w="222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w="9525">
                  <a:noFill/>
                </a:ln>
                <a:solidFill>
                  <a:sysClr val="windowText" lastClr="000000"/>
                </a:solidFill>
                <a:effectLst/>
                <a:uLnTx/>
                <a:uFillTx/>
                <a:latin typeface="Calibri"/>
                <a:ea typeface="+mn-ea"/>
                <a:cs typeface="+mn-cs"/>
              </a:rPr>
              <a:t>DISPOSITIF DYMANIQUE DE LIMINATION DE CHARGE </a:t>
            </a:r>
          </a:p>
          <a:p>
            <a:pPr marL="0" marR="0" lvl="0" indent="0" algn="ctr" rtl="0">
              <a:lnSpc>
                <a:spcPct val="100000"/>
              </a:lnSpc>
              <a:spcBef>
                <a:spcPts val="0"/>
              </a:spcBef>
              <a:spcAft>
                <a:spcPts val="0"/>
              </a:spcAft>
              <a:buClr>
                <a:srgbClr val="000000"/>
              </a:buClr>
              <a:buSzPts val="1000"/>
              <a:buFont typeface="Calibri"/>
              <a:buNone/>
            </a:pPr>
            <a:r>
              <a:rPr lang="fr-FR" sz="1100" i="0" u="none" strike="noStrike" cap="none" dirty="0">
                <a:solidFill>
                  <a:srgbClr val="000000"/>
                </a:solidFill>
                <a:latin typeface="Calibri"/>
                <a:ea typeface="Calibri"/>
                <a:cs typeface="Calibri"/>
                <a:sym typeface="Calibri"/>
              </a:rPr>
              <a:t>Système de limitation de charge qui actionne un mécanisme empêchant l'extension du bras.</a:t>
            </a:r>
            <a:endParaRPr lang="it-IT" sz="1000" i="0" u="none" strike="noStrike" cap="none" dirty="0">
              <a:solidFill>
                <a:srgbClr val="000000"/>
              </a:solidFill>
              <a:latin typeface="Calibri"/>
              <a:ea typeface="Calibri"/>
              <a:cs typeface="Calibri"/>
              <a:sym typeface="Calibri"/>
            </a:endParaRPr>
          </a:p>
        </p:txBody>
      </p:sp>
      <p:sp>
        <p:nvSpPr>
          <p:cNvPr id="3" name="CasellaDiTesto 25">
            <a:extLst>
              <a:ext uri="{FF2B5EF4-FFF2-40B4-BE49-F238E27FC236}">
                <a16:creationId xmlns:a16="http://schemas.microsoft.com/office/drawing/2014/main" id="{C3FDA934-5894-24B3-6D6F-7E2657C62D30}"/>
              </a:ext>
            </a:extLst>
          </p:cNvPr>
          <p:cNvSpPr txBox="1"/>
          <p:nvPr/>
        </p:nvSpPr>
        <p:spPr>
          <a:xfrm>
            <a:off x="295275" y="7045474"/>
            <a:ext cx="6318208" cy="769441"/>
          </a:xfrm>
          <a:prstGeom prst="rect">
            <a:avLst/>
          </a:prstGeom>
          <a:solidFill>
            <a:sysClr val="window" lastClr="FFFFFF"/>
          </a:solidFill>
          <a:ln w="22225" cap="flat" cmpd="sng" algn="ctr">
            <a:solidFill>
              <a:sysClr val="windowText" lastClr="000000"/>
            </a:solidFill>
            <a:prstDash val="solid"/>
          </a:ln>
          <a:effectLst/>
        </p:spPr>
        <p:txBody>
          <a:bodyPr wrap="square" rtlCol="0">
            <a:spAutoFit/>
          </a:bodyPr>
          <a:lstStyle>
            <a:defPPr>
              <a:defRPr lang="it-IT"/>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w="9525">
                  <a:noFill/>
                </a:ln>
                <a:solidFill>
                  <a:sysClr val="windowText" lastClr="000000"/>
                </a:solidFill>
                <a:effectLst/>
                <a:uLnTx/>
                <a:uFillTx/>
                <a:latin typeface="Calibri"/>
                <a:ea typeface="+mn-ea"/>
                <a:cs typeface="+mn-cs"/>
              </a:rPr>
              <a:t>CHARGEUR INTÉGRÉ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dirty="0">
                <a:ln>
                  <a:noFill/>
                </a:ln>
                <a:solidFill>
                  <a:sysClr val="windowText" lastClr="000000"/>
                </a:solidFill>
                <a:effectLst/>
                <a:uLnTx/>
                <a:uFillTx/>
                <a:latin typeface="Calibri"/>
                <a:ea typeface="+mn-ea"/>
                <a:cs typeface="+mn-cs"/>
              </a:rPr>
              <a:t>Modèle à impulsions avec tension d'entrée haute fréquence monophasée 220V et tension de sortie 24V. Indicateur à microprocesseur avec relais pour bloc de levage. 3 LED qui indiquent l'état de fonctionnement. Indicateur RBC à distance pour afficher la phase de charge du chargeur de batterie.</a:t>
            </a:r>
            <a:endParaRPr kumimoji="0" lang="it-IT" sz="110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Google Shape;94;p1">
            <a:extLst>
              <a:ext uri="{FF2B5EF4-FFF2-40B4-BE49-F238E27FC236}">
                <a16:creationId xmlns:a16="http://schemas.microsoft.com/office/drawing/2014/main" id="{F8C859DD-C8C8-20AC-2F4C-27EFF9A0CF97}"/>
              </a:ext>
            </a:extLst>
          </p:cNvPr>
          <p:cNvGraphicFramePr/>
          <p:nvPr>
            <p:extLst>
              <p:ext uri="{D42A27DB-BD31-4B8C-83A1-F6EECF244321}">
                <p14:modId xmlns:p14="http://schemas.microsoft.com/office/powerpoint/2010/main" val="3646440140"/>
              </p:ext>
            </p:extLst>
          </p:nvPr>
        </p:nvGraphicFramePr>
        <p:xfrm>
          <a:off x="375072" y="1424859"/>
          <a:ext cx="6311753" cy="688014"/>
        </p:xfrm>
        <a:graphic>
          <a:graphicData uri="http://schemas.openxmlformats.org/drawingml/2006/table">
            <a:tbl>
              <a:tblPr>
                <a:noFill/>
                <a:tableStyleId>{63EDEB15-03AF-4419-930F-32ECFE92E7AE}</a:tableStyleId>
              </a:tblPr>
              <a:tblGrid>
                <a:gridCol w="1702908">
                  <a:extLst>
                    <a:ext uri="{9D8B030D-6E8A-4147-A177-3AD203B41FA5}">
                      <a16:colId xmlns:a16="http://schemas.microsoft.com/office/drawing/2014/main" val="20000"/>
                    </a:ext>
                  </a:extLst>
                </a:gridCol>
                <a:gridCol w="4608845">
                  <a:extLst>
                    <a:ext uri="{9D8B030D-6E8A-4147-A177-3AD203B41FA5}">
                      <a16:colId xmlns:a16="http://schemas.microsoft.com/office/drawing/2014/main" val="20001"/>
                    </a:ext>
                  </a:extLst>
                </a:gridCol>
              </a:tblGrid>
              <a:tr h="249763">
                <a:tc gridSpan="2">
                  <a:txBody>
                    <a:bodyPr/>
                    <a:lstStyle/>
                    <a:p>
                      <a:pPr algn="ctr" rtl="0" fontAlgn="ctr"/>
                      <a:r>
                        <a:rPr lang="it-IT" sz="1000" u="none" strike="noStrike" dirty="0">
                          <a:effectLst/>
                        </a:rPr>
                        <a:t>CAPACIT</a:t>
                      </a:r>
                      <a:r>
                        <a:rPr lang="it-IT" sz="1000" u="none" strike="noStrike" dirty="0">
                          <a:effectLst/>
                          <a:latin typeface="Calibri" panose="020F0502020204030204" pitchFamily="34" charset="0"/>
                          <a:cs typeface="Calibri" panose="020F0502020204030204" pitchFamily="34" charset="0"/>
                        </a:rPr>
                        <a:t>É ET PORTE-À-FAUX AVEC EXTESION STANDARD </a:t>
                      </a:r>
                      <a:endParaRPr lang="it-IT" sz="10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it-IT"/>
                    </a:p>
                  </a:txBody>
                  <a:tcPr/>
                </a:tc>
                <a:extLst>
                  <a:ext uri="{0D108BD9-81ED-4DB2-BD59-A6C34878D82A}">
                    <a16:rowId xmlns:a16="http://schemas.microsoft.com/office/drawing/2014/main" val="10000"/>
                  </a:ext>
                </a:extLst>
              </a:tr>
              <a:tr h="238571">
                <a:tc>
                  <a:txBody>
                    <a:bodyPr/>
                    <a:lstStyle/>
                    <a:p>
                      <a:pPr marR="402590" algn="ctr">
                        <a:lnSpc>
                          <a:spcPct val="100000"/>
                        </a:lnSpc>
                        <a:spcBef>
                          <a:spcPts val="165"/>
                        </a:spcBef>
                      </a:pPr>
                      <a:r>
                        <a:rPr lang="it-IT" sz="1000" spc="-10" dirty="0">
                          <a:latin typeface="Calibri"/>
                          <a:cs typeface="Calibri"/>
                        </a:rPr>
                        <a:t>    Longueur</a:t>
                      </a:r>
                      <a:endParaRPr lang="it-IT" sz="1000" dirty="0">
                        <a:latin typeface="Calibri"/>
                        <a:cs typeface="Calibri"/>
                      </a:endParaRPr>
                    </a:p>
                  </a:txBody>
                  <a:tcPr marL="9525" marR="9525" marT="9525" marB="0" anchor="ctr"/>
                </a:tc>
                <a:tc>
                  <a:txBody>
                    <a:bodyPr/>
                    <a:lstStyle/>
                    <a:p>
                      <a:pPr marL="0" marR="0" lvl="0" indent="0" algn="ctr" rtl="0">
                        <a:spcBef>
                          <a:spcPts val="0"/>
                        </a:spcBef>
                        <a:spcAft>
                          <a:spcPts val="0"/>
                        </a:spcAft>
                        <a:buNone/>
                      </a:pPr>
                      <a:r>
                        <a:rPr lang="it-IT" sz="1000" b="1" u="none" strike="noStrike" cap="none" dirty="0"/>
                        <a:t>de 400 mm à 1400 mm</a:t>
                      </a:r>
                      <a:endParaRPr sz="1000" b="1" i="0" u="none" strike="noStrike" cap="none" dirty="0">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199680">
                <a:tc>
                  <a:txBody>
                    <a:bodyPr/>
                    <a:lstStyle/>
                    <a:p>
                      <a:pPr marL="0" marR="0" lvl="0" indent="0" algn="l" rtl="0">
                        <a:spcBef>
                          <a:spcPts val="0"/>
                        </a:spcBef>
                        <a:spcAft>
                          <a:spcPts val="0"/>
                        </a:spcAft>
                        <a:buNone/>
                      </a:pPr>
                      <a:r>
                        <a:rPr lang="it-IT" sz="1000" b="0" u="none" strike="noStrike" cap="none" dirty="0"/>
                        <a:t>                Capacité</a:t>
                      </a:r>
                      <a:endParaRPr sz="1000" b="0" i="0" u="none" strike="noStrike" cap="none" dirty="0">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it-IT" sz="1000" b="1" u="none" strike="noStrike" cap="none" dirty="0"/>
                        <a:t>de 1000 kg à 500 kg</a:t>
                      </a:r>
                      <a:endParaRPr sz="1000" b="1" i="0" u="none" strike="noStrike" cap="none" dirty="0">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bl>
          </a:graphicData>
        </a:graphic>
      </p:graphicFrame>
      <p:pic>
        <p:nvPicPr>
          <p:cNvPr id="6" name="Immagine 5">
            <a:extLst>
              <a:ext uri="{FF2B5EF4-FFF2-40B4-BE49-F238E27FC236}">
                <a16:creationId xmlns:a16="http://schemas.microsoft.com/office/drawing/2014/main" id="{305E165A-6435-D574-93DD-1901E1EC3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221" y="277407"/>
            <a:ext cx="3115454" cy="938094"/>
          </a:xfrm>
          <a:prstGeom prst="rect">
            <a:avLst/>
          </a:prstGeom>
        </p:spPr>
      </p:pic>
      <p:pic>
        <p:nvPicPr>
          <p:cNvPr id="7" name="Immagine 6" descr="Immagine che contiene rosso&#10;&#10;Descrizione generata automaticamente con attendibilità media">
            <a:extLst>
              <a:ext uri="{FF2B5EF4-FFF2-40B4-BE49-F238E27FC236}">
                <a16:creationId xmlns:a16="http://schemas.microsoft.com/office/drawing/2014/main" id="{58CE24E2-1729-E2C1-EFD2-DE7FDADC2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092" y="2624730"/>
            <a:ext cx="6201515" cy="4656539"/>
          </a:xfrm>
          <a:prstGeom prst="rect">
            <a:avLst/>
          </a:prstGeom>
        </p:spPr>
      </p:pic>
      <p:sp>
        <p:nvSpPr>
          <p:cNvPr id="8" name="CasellaDiTesto 27">
            <a:extLst>
              <a:ext uri="{FF2B5EF4-FFF2-40B4-BE49-F238E27FC236}">
                <a16:creationId xmlns:a16="http://schemas.microsoft.com/office/drawing/2014/main" id="{9B1FE1A6-689C-B204-1211-A3B8B338EEAD}"/>
              </a:ext>
            </a:extLst>
          </p:cNvPr>
          <p:cNvSpPr txBox="1"/>
          <p:nvPr/>
        </p:nvSpPr>
        <p:spPr>
          <a:xfrm>
            <a:off x="295275" y="8495295"/>
            <a:ext cx="6318208" cy="523220"/>
          </a:xfrm>
          <a:prstGeom prst="rect">
            <a:avLst/>
          </a:prstGeom>
          <a:solidFill>
            <a:sysClr val="window" lastClr="FFFFFF"/>
          </a:solidFill>
          <a:ln w="22225" cap="flat" cmpd="sng" algn="ctr">
            <a:solidFill>
              <a:sysClr val="windowText" lastClr="000000"/>
            </a:solidFill>
            <a:prstDash val="solid"/>
          </a:ln>
          <a:effectLst/>
        </p:spPr>
        <p:txBody>
          <a:bodyPr wrap="square" rtlCol="0">
            <a:spAutoFit/>
          </a:bodyPr>
          <a:lstStyle>
            <a:defPPr>
              <a:defRPr lang="it-IT"/>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w="9525">
                  <a:noFill/>
                </a:ln>
                <a:solidFill>
                  <a:sysClr val="windowText" lastClr="000000"/>
                </a:solidFill>
                <a:effectLst/>
                <a:uLnTx/>
                <a:uFillTx/>
                <a:latin typeface="Calibri"/>
                <a:ea typeface="+mn-ea"/>
                <a:cs typeface="+mn-cs"/>
              </a:rPr>
              <a:t>POWER DRIVE</a:t>
            </a:r>
          </a:p>
          <a:p>
            <a:pPr algn="l" fontAlgn="base"/>
            <a:r>
              <a:rPr lang="fr-FR" sz="900" b="0" i="0" dirty="0">
                <a:solidFill>
                  <a:schemeClr val="tx1"/>
                </a:solidFill>
                <a:effectLst/>
                <a:latin typeface="Cabin"/>
              </a:rPr>
              <a:t>Moteur de traction à courant alternatif avec freinage de récupération. Roue motrice à aimant permanent en courant continu 24V 700W; contrôleur MOSFET haute fréquence.</a:t>
            </a:r>
            <a:endParaRPr kumimoji="0" lang="it-IT" sz="9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CasellaDiTesto 8">
            <a:extLst>
              <a:ext uri="{FF2B5EF4-FFF2-40B4-BE49-F238E27FC236}">
                <a16:creationId xmlns:a16="http://schemas.microsoft.com/office/drawing/2014/main" id="{335E6724-7F69-8E5E-1637-BCA81A9983FA}"/>
              </a:ext>
            </a:extLst>
          </p:cNvPr>
          <p:cNvSpPr txBox="1"/>
          <p:nvPr/>
        </p:nvSpPr>
        <p:spPr>
          <a:xfrm>
            <a:off x="249605" y="2173696"/>
            <a:ext cx="6437220" cy="1277273"/>
          </a:xfrm>
          <a:prstGeom prst="rect">
            <a:avLst/>
          </a:prstGeom>
          <a:noFill/>
        </p:spPr>
        <p:txBody>
          <a:bodyPr wrap="square">
            <a:spAutoFit/>
          </a:bodyPr>
          <a:lstStyle/>
          <a:p>
            <a:pPr algn="l" fontAlgn="base"/>
            <a:r>
              <a:rPr lang="fr-FR" sz="11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Cette grue est disponible en 2 versions:</a:t>
            </a:r>
          </a:p>
          <a:p>
            <a:pPr algn="l" fontAlgn="base"/>
            <a:endParaRPr lang="fr-FR" sz="11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fontAlgn="base"/>
            <a:r>
              <a:rPr lang="fr-FR" sz="11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Flex F1000SBL </a:t>
            </a:r>
            <a:r>
              <a:rPr lang="fr-FR" sz="11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 equipée de commandes à leviers avec vitesse progressive. Les leviers activent les fonctions suivantes : levée et descente du bras ainsi que l’extension et rentrée du bras. </a:t>
            </a:r>
          </a:p>
          <a:p>
            <a:pPr algn="l" fontAlgn="base"/>
            <a:endParaRPr lang="fr-FR" sz="11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fontAlgn="base"/>
            <a:r>
              <a:rPr lang="fr-FR" sz="11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Flex F1000SBR </a:t>
            </a:r>
            <a:r>
              <a:rPr lang="fr-FR" sz="11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 equipée d’une télécommande avec vitesse progressive. Les leviers activent les fonctions suivantes : levée et descente du bras ainsi que l’extension et rentrée du bras.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303859" y="196674"/>
            <a:ext cx="1191387" cy="946326"/>
          </a:xfrm>
          <a:prstGeom prst="rect">
            <a:avLst/>
          </a:prstGeom>
          <a:noFill/>
          <a:ln>
            <a:noFill/>
          </a:ln>
        </p:spPr>
      </p:pic>
      <p:sp>
        <p:nvSpPr>
          <p:cNvPr id="114" name="Google Shape;114;p3"/>
          <p:cNvSpPr txBox="1"/>
          <p:nvPr/>
        </p:nvSpPr>
        <p:spPr>
          <a:xfrm>
            <a:off x="0" y="9444650"/>
            <a:ext cx="6858000" cy="392415"/>
          </a:xfrm>
          <a:prstGeom prst="rect">
            <a:avLst/>
          </a:prstGeom>
          <a:noFill/>
          <a:ln>
            <a:noFill/>
          </a:ln>
        </p:spPr>
        <p:txBody>
          <a:bodyPr spcFirstLastPara="1" wrap="square" lIns="91425" tIns="45700" rIns="91425" bIns="45700" anchor="t" anchorCtr="0">
            <a:spAutoFit/>
          </a:bodyPr>
          <a:lstStyle/>
          <a:p>
            <a:pPr lvl="0" algn="ctr"/>
            <a:r>
              <a:rPr lang="it-IT" sz="1050" b="1" i="0" u="none" strike="noStrike" cap="none" dirty="0">
                <a:solidFill>
                  <a:schemeClr val="dk1"/>
                </a:solidFill>
                <a:latin typeface="Arial Narrow"/>
                <a:ea typeface="Arial Narrow"/>
                <a:cs typeface="Arial Narrow"/>
                <a:sym typeface="Arial Narrow"/>
              </a:rPr>
              <a:t>Flex Lifting - </a:t>
            </a:r>
            <a:r>
              <a:rPr lang="it-IT" sz="1050" b="1" dirty="0">
                <a:latin typeface="Arial Narrow"/>
                <a:cs typeface="Arial Narrow"/>
              </a:rPr>
              <a:t>une </a:t>
            </a:r>
            <a:r>
              <a:rPr lang="it-IT" sz="1050" b="1" dirty="0" err="1">
                <a:latin typeface="Arial Narrow"/>
                <a:cs typeface="Arial Narrow"/>
              </a:rPr>
              <a:t>marque</a:t>
            </a:r>
            <a:r>
              <a:rPr lang="it-IT" sz="1050" b="1" dirty="0">
                <a:latin typeface="Arial Narrow"/>
                <a:cs typeface="Arial Narrow"/>
              </a:rPr>
              <a:t> du </a:t>
            </a:r>
            <a:r>
              <a:rPr lang="it-IT" sz="1050" b="1" dirty="0" err="1">
                <a:latin typeface="Arial Narrow"/>
                <a:cs typeface="Arial Narrow"/>
              </a:rPr>
              <a:t>Groupe</a:t>
            </a:r>
            <a:r>
              <a:rPr lang="it-IT" sz="1050" b="1" dirty="0">
                <a:latin typeface="Arial Narrow"/>
                <a:cs typeface="Arial Narrow"/>
              </a:rPr>
              <a:t> AxA </a:t>
            </a:r>
            <a:r>
              <a:rPr lang="it-IT" sz="1050" b="1" spc="-25" dirty="0">
                <a:latin typeface="Arial Narrow"/>
                <a:cs typeface="Arial Narrow"/>
              </a:rPr>
              <a:t>srl </a:t>
            </a:r>
          </a:p>
          <a:p>
            <a:pPr lvl="0" algn="ctr"/>
            <a:r>
              <a:rPr lang="it-IT" sz="900" b="1" i="0" u="none" strike="noStrike" cap="none" dirty="0">
                <a:solidFill>
                  <a:schemeClr val="dk1"/>
                </a:solidFill>
                <a:latin typeface="Arial Narrow"/>
                <a:ea typeface="Arial Narrow"/>
                <a:cs typeface="Arial Narrow"/>
                <a:sym typeface="Arial Narrow"/>
              </a:rPr>
              <a:t>Via Morandi 21,  40060 Toscanella di Dozza (Bologna) </a:t>
            </a:r>
            <a:r>
              <a:rPr lang="it-IT" sz="900" b="1" i="0" u="none" strike="noStrike" cap="none" dirty="0" err="1">
                <a:solidFill>
                  <a:schemeClr val="dk1"/>
                </a:solidFill>
                <a:latin typeface="Arial Narrow"/>
                <a:ea typeface="Arial Narrow"/>
                <a:cs typeface="Arial Narrow"/>
                <a:sym typeface="Arial Narrow"/>
              </a:rPr>
              <a:t>Italy</a:t>
            </a:r>
            <a:r>
              <a:rPr lang="it-IT" sz="900" b="1" i="0" u="none" strike="noStrike" cap="none" dirty="0">
                <a:solidFill>
                  <a:schemeClr val="dk1"/>
                </a:solidFill>
                <a:latin typeface="Arial Narrow"/>
                <a:ea typeface="Arial Narrow"/>
                <a:cs typeface="Arial Narrow"/>
                <a:sym typeface="Arial Narrow"/>
              </a:rPr>
              <a:t> Tel +39 0542673434  email: </a:t>
            </a:r>
            <a:r>
              <a:rPr lang="it-IT" sz="900" b="1" i="0" u="sng" strike="noStrike" cap="none" dirty="0">
                <a:solidFill>
                  <a:schemeClr val="dk1"/>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info@flexlifting.com</a:t>
            </a:r>
            <a:r>
              <a:rPr lang="it-IT" sz="900" b="1" i="0" u="none" strike="noStrike" cap="none" dirty="0">
                <a:solidFill>
                  <a:schemeClr val="dk1"/>
                </a:solidFill>
                <a:latin typeface="Arial Narrow"/>
                <a:ea typeface="Arial Narrow"/>
                <a:cs typeface="Arial Narrow"/>
                <a:sym typeface="Arial Narrow"/>
              </a:rPr>
              <a:t>  website: www.flexlifting.com</a:t>
            </a:r>
            <a:endParaRPr dirty="0"/>
          </a:p>
        </p:txBody>
      </p:sp>
      <p:sp>
        <p:nvSpPr>
          <p:cNvPr id="115" name="Google Shape;115;p3"/>
          <p:cNvSpPr txBox="1"/>
          <p:nvPr/>
        </p:nvSpPr>
        <p:spPr>
          <a:xfrm>
            <a:off x="1683218" y="285116"/>
            <a:ext cx="4870923" cy="55395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i="0" u="none" strike="noStrike" cap="none" dirty="0">
                <a:solidFill>
                  <a:schemeClr val="dk1"/>
                </a:solidFill>
                <a:latin typeface="Arial"/>
                <a:ea typeface="Arial"/>
                <a:cs typeface="Arial"/>
                <a:sym typeface="Arial"/>
              </a:rPr>
              <a:t>FLEX F1000SBL / FLEX F1000SBR</a:t>
            </a:r>
            <a:endParaRPr dirty="0"/>
          </a:p>
          <a:p>
            <a:pPr marL="0" marR="0" lvl="0" indent="0" algn="ctr" rtl="0">
              <a:spcBef>
                <a:spcPts val="0"/>
              </a:spcBef>
              <a:spcAft>
                <a:spcPts val="0"/>
              </a:spcAft>
              <a:buNone/>
            </a:pPr>
            <a:r>
              <a:rPr lang="it-IT" sz="1200" b="1" i="0" u="none" strike="noStrike" cap="none" dirty="0">
                <a:solidFill>
                  <a:schemeClr val="dk1"/>
                </a:solidFill>
                <a:latin typeface="Arial"/>
                <a:ea typeface="Arial"/>
                <a:cs typeface="Arial"/>
                <a:sym typeface="Arial"/>
              </a:rPr>
              <a:t>DIMENSIONS</a:t>
            </a:r>
            <a:endParaRPr dirty="0"/>
          </a:p>
        </p:txBody>
      </p:sp>
      <p:pic>
        <p:nvPicPr>
          <p:cNvPr id="2" name="Immagine 1" descr="Immagine che contiene schizzo, Disegno tecnico, diagramma, disegno&#10;&#10;Descrizione generata automaticamente">
            <a:extLst>
              <a:ext uri="{FF2B5EF4-FFF2-40B4-BE49-F238E27FC236}">
                <a16:creationId xmlns:a16="http://schemas.microsoft.com/office/drawing/2014/main" id="{53267A3C-67BF-332D-1D7B-BECB3C548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57455"/>
            <a:ext cx="6858000" cy="53910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303859" y="196674"/>
            <a:ext cx="1191387" cy="946326"/>
          </a:xfrm>
          <a:prstGeom prst="rect">
            <a:avLst/>
          </a:prstGeom>
          <a:noFill/>
          <a:ln>
            <a:noFill/>
          </a:ln>
        </p:spPr>
      </p:pic>
      <p:sp>
        <p:nvSpPr>
          <p:cNvPr id="114" name="Google Shape;114;p3"/>
          <p:cNvSpPr txBox="1"/>
          <p:nvPr/>
        </p:nvSpPr>
        <p:spPr>
          <a:xfrm>
            <a:off x="0" y="9444650"/>
            <a:ext cx="6858000" cy="392415"/>
          </a:xfrm>
          <a:prstGeom prst="rect">
            <a:avLst/>
          </a:prstGeom>
          <a:noFill/>
          <a:ln>
            <a:noFill/>
          </a:ln>
        </p:spPr>
        <p:txBody>
          <a:bodyPr spcFirstLastPara="1" wrap="square" lIns="91425" tIns="45700" rIns="91425" bIns="45700" anchor="t" anchorCtr="0">
            <a:spAutoFit/>
          </a:bodyPr>
          <a:lstStyle/>
          <a:p>
            <a:pPr lvl="0" algn="ctr"/>
            <a:r>
              <a:rPr lang="it-IT" sz="1050" b="1" i="0" u="none" strike="noStrike" cap="none" dirty="0">
                <a:solidFill>
                  <a:schemeClr val="dk1"/>
                </a:solidFill>
                <a:latin typeface="Arial Narrow"/>
                <a:ea typeface="Arial Narrow"/>
                <a:cs typeface="Arial Narrow"/>
                <a:sym typeface="Arial Narrow"/>
              </a:rPr>
              <a:t>Flex Lifting - </a:t>
            </a:r>
            <a:r>
              <a:rPr lang="it-IT" sz="1050" b="1" dirty="0">
                <a:latin typeface="Arial Narrow"/>
                <a:cs typeface="Arial Narrow"/>
              </a:rPr>
              <a:t>une </a:t>
            </a:r>
            <a:r>
              <a:rPr lang="it-IT" sz="1050" b="1" dirty="0" err="1">
                <a:latin typeface="Arial Narrow"/>
                <a:cs typeface="Arial Narrow"/>
              </a:rPr>
              <a:t>marque</a:t>
            </a:r>
            <a:r>
              <a:rPr lang="it-IT" sz="1050" b="1" dirty="0">
                <a:latin typeface="Arial Narrow"/>
                <a:cs typeface="Arial Narrow"/>
              </a:rPr>
              <a:t> du </a:t>
            </a:r>
            <a:r>
              <a:rPr lang="it-IT" sz="1050" b="1" dirty="0" err="1">
                <a:latin typeface="Arial Narrow"/>
                <a:cs typeface="Arial Narrow"/>
              </a:rPr>
              <a:t>Groupe</a:t>
            </a:r>
            <a:r>
              <a:rPr lang="it-IT" sz="1050" b="1" dirty="0">
                <a:latin typeface="Arial Narrow"/>
                <a:cs typeface="Arial Narrow"/>
              </a:rPr>
              <a:t> AxA </a:t>
            </a:r>
            <a:r>
              <a:rPr lang="it-IT" sz="1050" b="1" spc="-25" dirty="0">
                <a:latin typeface="Arial Narrow"/>
                <a:cs typeface="Arial Narrow"/>
              </a:rPr>
              <a:t>srl </a:t>
            </a:r>
          </a:p>
          <a:p>
            <a:pPr lvl="0" algn="ctr"/>
            <a:r>
              <a:rPr lang="it-IT" sz="900" b="1" i="0" u="none" strike="noStrike" cap="none" dirty="0">
                <a:solidFill>
                  <a:schemeClr val="dk1"/>
                </a:solidFill>
                <a:latin typeface="Arial Narrow"/>
                <a:ea typeface="Arial Narrow"/>
                <a:cs typeface="Arial Narrow"/>
                <a:sym typeface="Arial Narrow"/>
              </a:rPr>
              <a:t>Via Morandi 21,  40060 Toscanella di Dozza (Bologna) </a:t>
            </a:r>
            <a:r>
              <a:rPr lang="it-IT" sz="900" b="1" i="0" u="none" strike="noStrike" cap="none" dirty="0" err="1">
                <a:solidFill>
                  <a:schemeClr val="dk1"/>
                </a:solidFill>
                <a:latin typeface="Arial Narrow"/>
                <a:ea typeface="Arial Narrow"/>
                <a:cs typeface="Arial Narrow"/>
                <a:sym typeface="Arial Narrow"/>
              </a:rPr>
              <a:t>Italy</a:t>
            </a:r>
            <a:r>
              <a:rPr lang="it-IT" sz="900" b="1" i="0" u="none" strike="noStrike" cap="none" dirty="0">
                <a:solidFill>
                  <a:schemeClr val="dk1"/>
                </a:solidFill>
                <a:latin typeface="Arial Narrow"/>
                <a:ea typeface="Arial Narrow"/>
                <a:cs typeface="Arial Narrow"/>
                <a:sym typeface="Arial Narrow"/>
              </a:rPr>
              <a:t> Tel +39 0542673434  email: </a:t>
            </a:r>
            <a:r>
              <a:rPr lang="it-IT" sz="900" b="1" i="0" u="sng" strike="noStrike" cap="none" dirty="0">
                <a:solidFill>
                  <a:schemeClr val="dk1"/>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info@flexlifting.com</a:t>
            </a:r>
            <a:r>
              <a:rPr lang="it-IT" sz="900" b="1" i="0" u="none" strike="noStrike" cap="none" dirty="0">
                <a:solidFill>
                  <a:schemeClr val="dk1"/>
                </a:solidFill>
                <a:latin typeface="Arial Narrow"/>
                <a:ea typeface="Arial Narrow"/>
                <a:cs typeface="Arial Narrow"/>
                <a:sym typeface="Arial Narrow"/>
              </a:rPr>
              <a:t>  website: www.flexlifting.com</a:t>
            </a:r>
            <a:endParaRPr dirty="0"/>
          </a:p>
        </p:txBody>
      </p:sp>
      <p:sp>
        <p:nvSpPr>
          <p:cNvPr id="115" name="Google Shape;115;p3"/>
          <p:cNvSpPr txBox="1"/>
          <p:nvPr/>
        </p:nvSpPr>
        <p:spPr>
          <a:xfrm>
            <a:off x="1683218" y="285116"/>
            <a:ext cx="4870923" cy="369291"/>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i="0" u="none" strike="noStrike" cap="none" dirty="0">
                <a:solidFill>
                  <a:schemeClr val="dk1"/>
                </a:solidFill>
                <a:latin typeface="Arial"/>
                <a:ea typeface="Arial"/>
                <a:cs typeface="Arial"/>
                <a:sym typeface="Arial"/>
              </a:rPr>
              <a:t>FLEX F1000SBL / FLEX F1000SBR</a:t>
            </a:r>
            <a:endParaRPr dirty="0"/>
          </a:p>
        </p:txBody>
      </p:sp>
      <p:pic>
        <p:nvPicPr>
          <p:cNvPr id="2" name="Immagine 1" descr="Immagine che contiene schizzo, diagramma, Disegno tecnico, disegno&#10;&#10;Descrizione generata automaticamente">
            <a:extLst>
              <a:ext uri="{FF2B5EF4-FFF2-40B4-BE49-F238E27FC236}">
                <a16:creationId xmlns:a16="http://schemas.microsoft.com/office/drawing/2014/main" id="{31571822-7B0E-6BE6-28F9-08D7BD1E03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37676"/>
            <a:ext cx="6858000" cy="2493818"/>
          </a:xfrm>
          <a:prstGeom prst="rect">
            <a:avLst/>
          </a:prstGeom>
        </p:spPr>
      </p:pic>
      <p:pic>
        <p:nvPicPr>
          <p:cNvPr id="3" name="Immagine 2" descr="Immagine che contiene schizzo, diagramma, disegno, Disegno tecnico&#10;&#10;Descrizione generata automaticamente">
            <a:extLst>
              <a:ext uri="{FF2B5EF4-FFF2-40B4-BE49-F238E27FC236}">
                <a16:creationId xmlns:a16="http://schemas.microsoft.com/office/drawing/2014/main" id="{8DE884EF-F5FE-03AC-DC21-ED2E95CB20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392" y="4845335"/>
            <a:ext cx="4395215" cy="3972771"/>
          </a:xfrm>
          <a:prstGeom prst="rect">
            <a:avLst/>
          </a:prstGeom>
        </p:spPr>
      </p:pic>
    </p:spTree>
    <p:extLst>
      <p:ext uri="{BB962C8B-B14F-4D97-AF65-F5344CB8AC3E}">
        <p14:creationId xmlns:p14="http://schemas.microsoft.com/office/powerpoint/2010/main" val="126190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303859" y="196674"/>
            <a:ext cx="1191387" cy="946326"/>
          </a:xfrm>
          <a:prstGeom prst="rect">
            <a:avLst/>
          </a:prstGeom>
          <a:noFill/>
          <a:ln>
            <a:noFill/>
          </a:ln>
        </p:spPr>
      </p:pic>
      <p:sp>
        <p:nvSpPr>
          <p:cNvPr id="114" name="Google Shape;114;p3"/>
          <p:cNvSpPr txBox="1"/>
          <p:nvPr/>
        </p:nvSpPr>
        <p:spPr>
          <a:xfrm>
            <a:off x="0" y="9444650"/>
            <a:ext cx="6858000" cy="392415"/>
          </a:xfrm>
          <a:prstGeom prst="rect">
            <a:avLst/>
          </a:prstGeom>
          <a:noFill/>
          <a:ln>
            <a:noFill/>
          </a:ln>
        </p:spPr>
        <p:txBody>
          <a:bodyPr spcFirstLastPara="1" wrap="square" lIns="91425" tIns="45700" rIns="91425" bIns="45700" anchor="t" anchorCtr="0">
            <a:spAutoFit/>
          </a:bodyPr>
          <a:lstStyle/>
          <a:p>
            <a:pPr lvl="0" algn="ctr"/>
            <a:r>
              <a:rPr lang="it-IT" sz="1050" b="1" i="0" u="none" strike="noStrike" cap="none" dirty="0">
                <a:solidFill>
                  <a:schemeClr val="dk1"/>
                </a:solidFill>
                <a:latin typeface="Arial Narrow"/>
                <a:ea typeface="Arial Narrow"/>
                <a:cs typeface="Arial Narrow"/>
                <a:sym typeface="Arial Narrow"/>
              </a:rPr>
              <a:t>Flex Lifting - </a:t>
            </a:r>
            <a:r>
              <a:rPr lang="it-IT" sz="1050" b="1" dirty="0">
                <a:latin typeface="Arial Narrow"/>
                <a:cs typeface="Arial Narrow"/>
              </a:rPr>
              <a:t>une </a:t>
            </a:r>
            <a:r>
              <a:rPr lang="it-IT" sz="1050" b="1" dirty="0" err="1">
                <a:latin typeface="Arial Narrow"/>
                <a:cs typeface="Arial Narrow"/>
              </a:rPr>
              <a:t>marque</a:t>
            </a:r>
            <a:r>
              <a:rPr lang="it-IT" sz="1050" b="1" dirty="0">
                <a:latin typeface="Arial Narrow"/>
                <a:cs typeface="Arial Narrow"/>
              </a:rPr>
              <a:t> du </a:t>
            </a:r>
            <a:r>
              <a:rPr lang="it-IT" sz="1050" b="1" dirty="0" err="1">
                <a:latin typeface="Arial Narrow"/>
                <a:cs typeface="Arial Narrow"/>
              </a:rPr>
              <a:t>Groupe</a:t>
            </a:r>
            <a:r>
              <a:rPr lang="it-IT" sz="1050" b="1" dirty="0">
                <a:latin typeface="Arial Narrow"/>
                <a:cs typeface="Arial Narrow"/>
              </a:rPr>
              <a:t> AxA </a:t>
            </a:r>
            <a:r>
              <a:rPr lang="it-IT" sz="1050" b="1" spc="-25" dirty="0">
                <a:latin typeface="Arial Narrow"/>
                <a:cs typeface="Arial Narrow"/>
              </a:rPr>
              <a:t>srl </a:t>
            </a:r>
          </a:p>
          <a:p>
            <a:pPr lvl="0" algn="ctr"/>
            <a:r>
              <a:rPr lang="it-IT" sz="900" b="1" i="0" u="none" strike="noStrike" cap="none" dirty="0">
                <a:solidFill>
                  <a:schemeClr val="dk1"/>
                </a:solidFill>
                <a:latin typeface="Arial Narrow"/>
                <a:ea typeface="Arial Narrow"/>
                <a:cs typeface="Arial Narrow"/>
                <a:sym typeface="Arial Narrow"/>
              </a:rPr>
              <a:t>Via Morandi 21,  40060 Toscanella di Dozza (Bologna) </a:t>
            </a:r>
            <a:r>
              <a:rPr lang="it-IT" sz="900" b="1" i="0" u="none" strike="noStrike" cap="none" dirty="0" err="1">
                <a:solidFill>
                  <a:schemeClr val="dk1"/>
                </a:solidFill>
                <a:latin typeface="Arial Narrow"/>
                <a:ea typeface="Arial Narrow"/>
                <a:cs typeface="Arial Narrow"/>
                <a:sym typeface="Arial Narrow"/>
              </a:rPr>
              <a:t>Italy</a:t>
            </a:r>
            <a:r>
              <a:rPr lang="it-IT" sz="900" b="1" i="0" u="none" strike="noStrike" cap="none" dirty="0">
                <a:solidFill>
                  <a:schemeClr val="dk1"/>
                </a:solidFill>
                <a:latin typeface="Arial Narrow"/>
                <a:ea typeface="Arial Narrow"/>
                <a:cs typeface="Arial Narrow"/>
                <a:sym typeface="Arial Narrow"/>
              </a:rPr>
              <a:t> Tel +39 0542673434  email: </a:t>
            </a:r>
            <a:r>
              <a:rPr lang="it-IT" sz="900" b="1" i="0" u="sng" strike="noStrike" cap="none" dirty="0">
                <a:solidFill>
                  <a:schemeClr val="dk1"/>
                </a:solidFill>
                <a:latin typeface="Arial Narrow"/>
                <a:ea typeface="Arial Narrow"/>
                <a:cs typeface="Arial Narrow"/>
                <a:sym typeface="Arial Narrow"/>
                <a:hlinkClick r:id="rId4">
                  <a:extLst>
                    <a:ext uri="{A12FA001-AC4F-418D-AE19-62706E023703}">
                      <ahyp:hlinkClr xmlns:ahyp="http://schemas.microsoft.com/office/drawing/2018/hyperlinkcolor" val="tx"/>
                    </a:ext>
                  </a:extLst>
                </a:hlinkClick>
              </a:rPr>
              <a:t>info@flexlifting.com</a:t>
            </a:r>
            <a:r>
              <a:rPr lang="it-IT" sz="900" b="1" i="0" u="none" strike="noStrike" cap="none" dirty="0">
                <a:solidFill>
                  <a:schemeClr val="dk1"/>
                </a:solidFill>
                <a:latin typeface="Arial Narrow"/>
                <a:ea typeface="Arial Narrow"/>
                <a:cs typeface="Arial Narrow"/>
                <a:sym typeface="Arial Narrow"/>
              </a:rPr>
              <a:t>  website: www.flexlifting.com</a:t>
            </a:r>
            <a:endParaRPr dirty="0"/>
          </a:p>
        </p:txBody>
      </p:sp>
      <p:sp>
        <p:nvSpPr>
          <p:cNvPr id="115" name="Google Shape;115;p3"/>
          <p:cNvSpPr txBox="1"/>
          <p:nvPr/>
        </p:nvSpPr>
        <p:spPr>
          <a:xfrm>
            <a:off x="1683218" y="285116"/>
            <a:ext cx="4870923" cy="55395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i="0" u="none" strike="noStrike" cap="none" dirty="0">
                <a:solidFill>
                  <a:schemeClr val="dk1"/>
                </a:solidFill>
                <a:latin typeface="Arial"/>
                <a:ea typeface="Arial"/>
                <a:cs typeface="Arial"/>
                <a:sym typeface="Arial"/>
              </a:rPr>
              <a:t>FLEX F1000SBL / FLEX F1000SBR</a:t>
            </a:r>
            <a:endParaRPr dirty="0"/>
          </a:p>
          <a:p>
            <a:pPr marL="0" marR="0" lvl="0" indent="0" algn="ctr" rtl="0">
              <a:spcBef>
                <a:spcPts val="0"/>
              </a:spcBef>
              <a:spcAft>
                <a:spcPts val="0"/>
              </a:spcAft>
              <a:buNone/>
            </a:pPr>
            <a:r>
              <a:rPr lang="fr-FR" sz="1200" b="1" dirty="0">
                <a:ln w="12700">
                  <a:noFill/>
                </a:ln>
                <a:solidFill>
                  <a:schemeClr val="tx1"/>
                </a:solidFill>
                <a:latin typeface="+mn-lt"/>
                <a:ea typeface="Segoe UI Black" panose="020B0A02040204020203" pitchFamily="34" charset="0"/>
              </a:rPr>
              <a:t>CAPACITÉS</a:t>
            </a:r>
            <a:endParaRPr dirty="0">
              <a:latin typeface="+mn-lt"/>
            </a:endParaRPr>
          </a:p>
        </p:txBody>
      </p:sp>
      <p:pic>
        <p:nvPicPr>
          <p:cNvPr id="3" name="Immagine 2" descr="Immagine che contiene diagramma, schizzo, Disegno tecnico, disegno&#10;&#10;Descrizione generata automaticamente">
            <a:extLst>
              <a:ext uri="{FF2B5EF4-FFF2-40B4-BE49-F238E27FC236}">
                <a16:creationId xmlns:a16="http://schemas.microsoft.com/office/drawing/2014/main" id="{CA487C34-D85F-0608-7992-ECB970B67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37" y="1647646"/>
            <a:ext cx="6735105" cy="6292422"/>
          </a:xfrm>
          <a:prstGeom prst="rect">
            <a:avLst/>
          </a:prstGeom>
        </p:spPr>
      </p:pic>
    </p:spTree>
    <p:extLst>
      <p:ext uri="{BB962C8B-B14F-4D97-AF65-F5344CB8AC3E}">
        <p14:creationId xmlns:p14="http://schemas.microsoft.com/office/powerpoint/2010/main" val="2008148938"/>
      </p:ext>
    </p:extLst>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TotalTime>
  <Words>807</Words>
  <Application>Microsoft Office PowerPoint</Application>
  <PresentationFormat>A4 (21x29,7 cm)</PresentationFormat>
  <Paragraphs>71</Paragraphs>
  <Slides>5</Slides>
  <Notes>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vt:i4>
      </vt:variant>
    </vt:vector>
  </HeadingPairs>
  <TitlesOfParts>
    <vt:vector size="10" baseType="lpstr">
      <vt:lpstr>Arial</vt:lpstr>
      <vt:lpstr>Calibri</vt:lpstr>
      <vt:lpstr>Arial Narrow</vt:lpstr>
      <vt:lpstr>Cabin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dc:creator>
  <cp:lastModifiedBy>desk-room</cp:lastModifiedBy>
  <cp:revision>14</cp:revision>
  <dcterms:created xsi:type="dcterms:W3CDTF">2021-10-11T10:58:38Z</dcterms:created>
  <dcterms:modified xsi:type="dcterms:W3CDTF">2023-10-09T12:52:26Z</dcterms:modified>
</cp:coreProperties>
</file>